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659" r:id="rId2"/>
  </p:sldMasterIdLst>
  <p:notesMasterIdLst>
    <p:notesMasterId r:id="rId15"/>
  </p:notesMasterIdLst>
  <p:handoutMasterIdLst>
    <p:handoutMasterId r:id="rId16"/>
  </p:handoutMasterIdLst>
  <p:sldIdLst>
    <p:sldId id="259" r:id="rId3"/>
    <p:sldId id="269" r:id="rId4"/>
    <p:sldId id="257" r:id="rId5"/>
    <p:sldId id="262" r:id="rId6"/>
    <p:sldId id="261" r:id="rId7"/>
    <p:sldId id="268" r:id="rId8"/>
    <p:sldId id="263" r:id="rId9"/>
    <p:sldId id="258" r:id="rId10"/>
    <p:sldId id="264" r:id="rId11"/>
    <p:sldId id="265" r:id="rId12"/>
    <p:sldId id="260" r:id="rId13"/>
    <p:sldId id="271" r:id="rId14"/>
  </p:sldIdLst>
  <p:sldSz cx="9144000" cy="6858000" type="screen4x3"/>
  <p:notesSz cx="6858000" cy="9144000"/>
  <p:defaultTextStyle>
    <a:defPPr>
      <a:defRPr lang="en-AU"/>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FF99"/>
    <a:srgbClr val="B8DC88"/>
    <a:srgbClr val="8DC63F"/>
    <a:srgbClr val="FFFF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0" autoAdjust="0"/>
    <p:restoredTop sz="94645" autoAdjust="0"/>
  </p:normalViewPr>
  <p:slideViewPr>
    <p:cSldViewPr>
      <p:cViewPr varScale="1">
        <p:scale>
          <a:sx n="93" d="100"/>
          <a:sy n="93" d="100"/>
        </p:scale>
        <p:origin x="72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48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Series 1</c:v>
                </c:pt>
              </c:strCache>
            </c:strRef>
          </c:tx>
          <c:spPr>
            <a:ln w="12700">
              <a:solidFill>
                <a:schemeClr val="tx1"/>
              </a:solidFill>
            </a:ln>
          </c:spPr>
          <c:invertIfNegative val="0"/>
          <c:dPt>
            <c:idx val="0"/>
            <c:invertIfNegative val="0"/>
            <c:bubble3D val="0"/>
            <c:spPr>
              <a:solidFill>
                <a:srgbClr val="8DC63F"/>
              </a:solidFill>
              <a:ln w="12700">
                <a:solidFill>
                  <a:schemeClr val="tx1"/>
                </a:solidFill>
              </a:ln>
            </c:spPr>
            <c:extLst>
              <c:ext xmlns:c16="http://schemas.microsoft.com/office/drawing/2014/chart" uri="{C3380CC4-5D6E-409C-BE32-E72D297353CC}">
                <c16:uniqueId val="{00000001-B1AB-4D81-8613-3473D6D5F200}"/>
              </c:ext>
            </c:extLst>
          </c:dPt>
          <c:dPt>
            <c:idx val="1"/>
            <c:invertIfNegative val="0"/>
            <c:bubble3D val="0"/>
            <c:spPr>
              <a:solidFill>
                <a:srgbClr val="8DC63F"/>
              </a:solidFill>
              <a:ln w="12700">
                <a:solidFill>
                  <a:schemeClr val="tx1"/>
                </a:solidFill>
              </a:ln>
            </c:spPr>
            <c:extLst>
              <c:ext xmlns:c16="http://schemas.microsoft.com/office/drawing/2014/chart" uri="{C3380CC4-5D6E-409C-BE32-E72D297353CC}">
                <c16:uniqueId val="{00000003-B1AB-4D81-8613-3473D6D5F200}"/>
              </c:ext>
            </c:extLst>
          </c:dPt>
          <c:dPt>
            <c:idx val="2"/>
            <c:invertIfNegative val="0"/>
            <c:bubble3D val="0"/>
            <c:spPr>
              <a:solidFill>
                <a:schemeClr val="accent6"/>
              </a:solidFill>
              <a:ln w="12700">
                <a:solidFill>
                  <a:schemeClr val="tx1"/>
                </a:solidFill>
              </a:ln>
            </c:spPr>
            <c:extLst>
              <c:ext xmlns:c16="http://schemas.microsoft.com/office/drawing/2014/chart" uri="{C3380CC4-5D6E-409C-BE32-E72D297353CC}">
                <c16:uniqueId val="{00000005-B1AB-4D81-8613-3473D6D5F200}"/>
              </c:ext>
            </c:extLst>
          </c:dPt>
          <c:dPt>
            <c:idx val="3"/>
            <c:invertIfNegative val="0"/>
            <c:bubble3D val="0"/>
            <c:spPr>
              <a:solidFill>
                <a:schemeClr val="accent6"/>
              </a:solidFill>
              <a:ln w="12700">
                <a:solidFill>
                  <a:schemeClr val="tx1"/>
                </a:solidFill>
              </a:ln>
            </c:spPr>
            <c:extLst>
              <c:ext xmlns:c16="http://schemas.microsoft.com/office/drawing/2014/chart" uri="{C3380CC4-5D6E-409C-BE32-E72D297353CC}">
                <c16:uniqueId val="{00000007-B1AB-4D81-8613-3473D6D5F200}"/>
              </c:ext>
            </c:extLst>
          </c:dPt>
          <c:cat>
            <c:strRef>
              <c:f>Sheet1!$A$2:$A$5</c:f>
              <c:strCache>
                <c:ptCount val="4"/>
                <c:pt idx="0">
                  <c:v>Project 1</c:v>
                </c:pt>
                <c:pt idx="1">
                  <c:v>Project 2</c:v>
                </c:pt>
                <c:pt idx="2">
                  <c:v>Project 3</c:v>
                </c:pt>
                <c:pt idx="3">
                  <c:v>Project 4</c:v>
                </c:pt>
              </c:strCache>
            </c:strRef>
          </c:cat>
          <c:val>
            <c:numRef>
              <c:f>Sheet1!$B$2:$B$5</c:f>
              <c:numCache>
                <c:formatCode>0%</c:formatCode>
                <c:ptCount val="4"/>
                <c:pt idx="0">
                  <c:v>0.25</c:v>
                </c:pt>
                <c:pt idx="1">
                  <c:v>0.25</c:v>
                </c:pt>
                <c:pt idx="2">
                  <c:v>0.25</c:v>
                </c:pt>
                <c:pt idx="3">
                  <c:v>0.25</c:v>
                </c:pt>
              </c:numCache>
            </c:numRef>
          </c:val>
          <c:extLst>
            <c:ext xmlns:c16="http://schemas.microsoft.com/office/drawing/2014/chart" uri="{C3380CC4-5D6E-409C-BE32-E72D297353CC}">
              <c16:uniqueId val="{00000008-B1AB-4D81-8613-3473D6D5F200}"/>
            </c:ext>
          </c:extLst>
        </c:ser>
        <c:ser>
          <c:idx val="1"/>
          <c:order val="1"/>
          <c:tx>
            <c:strRef>
              <c:f>Sheet1!$C$1</c:f>
              <c:strCache>
                <c:ptCount val="1"/>
                <c:pt idx="0">
                  <c:v>Series 2</c:v>
                </c:pt>
              </c:strCache>
            </c:strRef>
          </c:tx>
          <c:spPr>
            <a:solidFill>
              <a:srgbClr val="8DC63F"/>
            </a:solidFill>
            <a:ln>
              <a:solidFill>
                <a:schemeClr val="tx1"/>
              </a:solidFill>
            </a:ln>
          </c:spPr>
          <c:invertIfNegative val="0"/>
          <c:dPt>
            <c:idx val="2"/>
            <c:invertIfNegative val="0"/>
            <c:bubble3D val="0"/>
            <c:spPr>
              <a:solidFill>
                <a:schemeClr val="accent6"/>
              </a:solidFill>
              <a:ln>
                <a:solidFill>
                  <a:schemeClr val="tx1"/>
                </a:solidFill>
              </a:ln>
            </c:spPr>
            <c:extLst>
              <c:ext xmlns:c16="http://schemas.microsoft.com/office/drawing/2014/chart" uri="{C3380CC4-5D6E-409C-BE32-E72D297353CC}">
                <c16:uniqueId val="{0000000A-B1AB-4D81-8613-3473D6D5F200}"/>
              </c:ext>
            </c:extLst>
          </c:dPt>
          <c:cat>
            <c:strRef>
              <c:f>Sheet1!$A$2:$A$5</c:f>
              <c:strCache>
                <c:ptCount val="4"/>
                <c:pt idx="0">
                  <c:v>Project 1</c:v>
                </c:pt>
                <c:pt idx="1">
                  <c:v>Project 2</c:v>
                </c:pt>
                <c:pt idx="2">
                  <c:v>Project 3</c:v>
                </c:pt>
                <c:pt idx="3">
                  <c:v>Project 4</c:v>
                </c:pt>
              </c:strCache>
            </c:strRef>
          </c:cat>
          <c:val>
            <c:numRef>
              <c:f>Sheet1!$C$2:$C$5</c:f>
              <c:numCache>
                <c:formatCode>0%</c:formatCode>
                <c:ptCount val="4"/>
                <c:pt idx="0">
                  <c:v>0.25</c:v>
                </c:pt>
                <c:pt idx="1">
                  <c:v>0.25</c:v>
                </c:pt>
                <c:pt idx="2">
                  <c:v>0.25</c:v>
                </c:pt>
                <c:pt idx="3">
                  <c:v>0.25</c:v>
                </c:pt>
              </c:numCache>
            </c:numRef>
          </c:val>
          <c:extLst>
            <c:ext xmlns:c16="http://schemas.microsoft.com/office/drawing/2014/chart" uri="{C3380CC4-5D6E-409C-BE32-E72D297353CC}">
              <c16:uniqueId val="{0000000B-B1AB-4D81-8613-3473D6D5F200}"/>
            </c:ext>
          </c:extLst>
        </c:ser>
        <c:ser>
          <c:idx val="2"/>
          <c:order val="2"/>
          <c:tx>
            <c:strRef>
              <c:f>Sheet1!$D$1</c:f>
              <c:strCache>
                <c:ptCount val="1"/>
                <c:pt idx="0">
                  <c:v>Series 3</c:v>
                </c:pt>
              </c:strCache>
            </c:strRef>
          </c:tx>
          <c:spPr>
            <a:ln>
              <a:solidFill>
                <a:schemeClr val="tx1"/>
              </a:solidFill>
            </a:ln>
          </c:spPr>
          <c:invertIfNegative val="0"/>
          <c:dPt>
            <c:idx val="0"/>
            <c:invertIfNegative val="0"/>
            <c:bubble3D val="0"/>
            <c:spPr>
              <a:solidFill>
                <a:schemeClr val="accent6"/>
              </a:solidFill>
              <a:ln>
                <a:solidFill>
                  <a:schemeClr val="tx1"/>
                </a:solidFill>
              </a:ln>
            </c:spPr>
            <c:extLst>
              <c:ext xmlns:c16="http://schemas.microsoft.com/office/drawing/2014/chart" uri="{C3380CC4-5D6E-409C-BE32-E72D297353CC}">
                <c16:uniqueId val="{0000000D-B1AB-4D81-8613-3473D6D5F200}"/>
              </c:ext>
            </c:extLst>
          </c:dPt>
          <c:dPt>
            <c:idx val="1"/>
            <c:invertIfNegative val="0"/>
            <c:bubble3D val="0"/>
            <c:spPr>
              <a:solidFill>
                <a:srgbClr val="8DC63F"/>
              </a:solidFill>
              <a:ln>
                <a:solidFill>
                  <a:schemeClr val="tx1"/>
                </a:solidFill>
              </a:ln>
            </c:spPr>
            <c:extLst>
              <c:ext xmlns:c16="http://schemas.microsoft.com/office/drawing/2014/chart" uri="{C3380CC4-5D6E-409C-BE32-E72D297353CC}">
                <c16:uniqueId val="{0000000F-B1AB-4D81-8613-3473D6D5F200}"/>
              </c:ext>
            </c:extLst>
          </c:dPt>
          <c:dPt>
            <c:idx val="2"/>
            <c:invertIfNegative val="0"/>
            <c:bubble3D val="0"/>
            <c:spPr>
              <a:solidFill>
                <a:srgbClr val="0070C0"/>
              </a:solidFill>
              <a:ln>
                <a:solidFill>
                  <a:schemeClr val="tx1"/>
                </a:solidFill>
              </a:ln>
            </c:spPr>
            <c:extLst>
              <c:ext xmlns:c16="http://schemas.microsoft.com/office/drawing/2014/chart" uri="{C3380CC4-5D6E-409C-BE32-E72D297353CC}">
                <c16:uniqueId val="{00000011-B1AB-4D81-8613-3473D6D5F200}"/>
              </c:ext>
            </c:extLst>
          </c:dPt>
          <c:dPt>
            <c:idx val="3"/>
            <c:invertIfNegative val="0"/>
            <c:bubble3D val="0"/>
            <c:spPr>
              <a:solidFill>
                <a:srgbClr val="8DC63F"/>
              </a:solidFill>
              <a:ln>
                <a:solidFill>
                  <a:schemeClr val="tx1"/>
                </a:solidFill>
              </a:ln>
            </c:spPr>
            <c:extLst>
              <c:ext xmlns:c16="http://schemas.microsoft.com/office/drawing/2014/chart" uri="{C3380CC4-5D6E-409C-BE32-E72D297353CC}">
                <c16:uniqueId val="{00000013-B1AB-4D81-8613-3473D6D5F200}"/>
              </c:ext>
            </c:extLst>
          </c:dPt>
          <c:cat>
            <c:strRef>
              <c:f>Sheet1!$A$2:$A$5</c:f>
              <c:strCache>
                <c:ptCount val="4"/>
                <c:pt idx="0">
                  <c:v>Project 1</c:v>
                </c:pt>
                <c:pt idx="1">
                  <c:v>Project 2</c:v>
                </c:pt>
                <c:pt idx="2">
                  <c:v>Project 3</c:v>
                </c:pt>
                <c:pt idx="3">
                  <c:v>Project 4</c:v>
                </c:pt>
              </c:strCache>
            </c:strRef>
          </c:cat>
          <c:val>
            <c:numRef>
              <c:f>Sheet1!$D$2:$D$5</c:f>
              <c:numCache>
                <c:formatCode>0%</c:formatCode>
                <c:ptCount val="4"/>
                <c:pt idx="0">
                  <c:v>0.25</c:v>
                </c:pt>
                <c:pt idx="1">
                  <c:v>0.25</c:v>
                </c:pt>
                <c:pt idx="2">
                  <c:v>0.25</c:v>
                </c:pt>
                <c:pt idx="3">
                  <c:v>0.25</c:v>
                </c:pt>
              </c:numCache>
            </c:numRef>
          </c:val>
          <c:extLst>
            <c:ext xmlns:c16="http://schemas.microsoft.com/office/drawing/2014/chart" uri="{C3380CC4-5D6E-409C-BE32-E72D297353CC}">
              <c16:uniqueId val="{00000014-B1AB-4D81-8613-3473D6D5F200}"/>
            </c:ext>
          </c:extLst>
        </c:ser>
        <c:ser>
          <c:idx val="3"/>
          <c:order val="3"/>
          <c:tx>
            <c:strRef>
              <c:f>Sheet1!$E$1</c:f>
              <c:strCache>
                <c:ptCount val="1"/>
                <c:pt idx="0">
                  <c:v>series 4</c:v>
                </c:pt>
              </c:strCache>
            </c:strRef>
          </c:tx>
          <c:spPr>
            <a:ln>
              <a:solidFill>
                <a:schemeClr val="tx1"/>
              </a:solidFill>
            </a:ln>
          </c:spPr>
          <c:invertIfNegative val="0"/>
          <c:dPt>
            <c:idx val="0"/>
            <c:invertIfNegative val="0"/>
            <c:bubble3D val="0"/>
            <c:spPr>
              <a:solidFill>
                <a:srgbClr val="0070C0"/>
              </a:solidFill>
              <a:ln>
                <a:solidFill>
                  <a:schemeClr val="tx1"/>
                </a:solidFill>
              </a:ln>
            </c:spPr>
            <c:extLst>
              <c:ext xmlns:c16="http://schemas.microsoft.com/office/drawing/2014/chart" uri="{C3380CC4-5D6E-409C-BE32-E72D297353CC}">
                <c16:uniqueId val="{00000016-B1AB-4D81-8613-3473D6D5F200}"/>
              </c:ext>
            </c:extLst>
          </c:dPt>
          <c:dPt>
            <c:idx val="1"/>
            <c:invertIfNegative val="0"/>
            <c:bubble3D val="0"/>
            <c:spPr>
              <a:solidFill>
                <a:srgbClr val="8DC63F"/>
              </a:solidFill>
              <a:ln>
                <a:solidFill>
                  <a:schemeClr val="tx1"/>
                </a:solidFill>
              </a:ln>
            </c:spPr>
            <c:extLst>
              <c:ext xmlns:c16="http://schemas.microsoft.com/office/drawing/2014/chart" uri="{C3380CC4-5D6E-409C-BE32-E72D297353CC}">
                <c16:uniqueId val="{00000018-B1AB-4D81-8613-3473D6D5F200}"/>
              </c:ext>
            </c:extLst>
          </c:dPt>
          <c:dPt>
            <c:idx val="2"/>
            <c:invertIfNegative val="0"/>
            <c:bubble3D val="0"/>
            <c:spPr>
              <a:solidFill>
                <a:srgbClr val="0070C0"/>
              </a:solidFill>
              <a:ln>
                <a:solidFill>
                  <a:schemeClr val="tx1"/>
                </a:solidFill>
              </a:ln>
            </c:spPr>
            <c:extLst>
              <c:ext xmlns:c16="http://schemas.microsoft.com/office/drawing/2014/chart" uri="{C3380CC4-5D6E-409C-BE32-E72D297353CC}">
                <c16:uniqueId val="{0000001A-B1AB-4D81-8613-3473D6D5F200}"/>
              </c:ext>
            </c:extLst>
          </c:dPt>
          <c:dPt>
            <c:idx val="3"/>
            <c:invertIfNegative val="0"/>
            <c:bubble3D val="0"/>
            <c:spPr>
              <a:solidFill>
                <a:srgbClr val="0070C0"/>
              </a:solidFill>
              <a:ln>
                <a:solidFill>
                  <a:schemeClr val="tx1"/>
                </a:solidFill>
              </a:ln>
            </c:spPr>
            <c:extLst>
              <c:ext xmlns:c16="http://schemas.microsoft.com/office/drawing/2014/chart" uri="{C3380CC4-5D6E-409C-BE32-E72D297353CC}">
                <c16:uniqueId val="{0000001C-B1AB-4D81-8613-3473D6D5F200}"/>
              </c:ext>
            </c:extLst>
          </c:dPt>
          <c:cat>
            <c:strRef>
              <c:f>Sheet1!$A$2:$A$5</c:f>
              <c:strCache>
                <c:ptCount val="4"/>
                <c:pt idx="0">
                  <c:v>Project 1</c:v>
                </c:pt>
                <c:pt idx="1">
                  <c:v>Project 2</c:v>
                </c:pt>
                <c:pt idx="2">
                  <c:v>Project 3</c:v>
                </c:pt>
                <c:pt idx="3">
                  <c:v>Project 4</c:v>
                </c:pt>
              </c:strCache>
            </c:strRef>
          </c:cat>
          <c:val>
            <c:numRef>
              <c:f>Sheet1!$E$2:$E$5</c:f>
              <c:numCache>
                <c:formatCode>0%</c:formatCode>
                <c:ptCount val="4"/>
                <c:pt idx="0">
                  <c:v>0.25</c:v>
                </c:pt>
                <c:pt idx="1">
                  <c:v>0.25</c:v>
                </c:pt>
                <c:pt idx="2">
                  <c:v>0.25</c:v>
                </c:pt>
                <c:pt idx="3">
                  <c:v>0.25</c:v>
                </c:pt>
              </c:numCache>
            </c:numRef>
          </c:val>
          <c:extLst>
            <c:ext xmlns:c16="http://schemas.microsoft.com/office/drawing/2014/chart" uri="{C3380CC4-5D6E-409C-BE32-E72D297353CC}">
              <c16:uniqueId val="{0000001D-B1AB-4D81-8613-3473D6D5F200}"/>
            </c:ext>
          </c:extLst>
        </c:ser>
        <c:dLbls>
          <c:showLegendKey val="0"/>
          <c:showVal val="0"/>
          <c:showCatName val="0"/>
          <c:showSerName val="0"/>
          <c:showPercent val="0"/>
          <c:showBubbleSize val="0"/>
        </c:dLbls>
        <c:gapWidth val="150"/>
        <c:overlap val="100"/>
        <c:axId val="107475712"/>
        <c:axId val="107477248"/>
      </c:barChart>
      <c:catAx>
        <c:axId val="107475712"/>
        <c:scaling>
          <c:orientation val="minMax"/>
        </c:scaling>
        <c:delete val="0"/>
        <c:axPos val="b"/>
        <c:numFmt formatCode="General" sourceLinked="0"/>
        <c:majorTickMark val="out"/>
        <c:minorTickMark val="none"/>
        <c:tickLblPos val="nextTo"/>
        <c:txPr>
          <a:bodyPr/>
          <a:lstStyle/>
          <a:p>
            <a:pPr>
              <a:defRPr sz="1000" b="1">
                <a:latin typeface="Arial" panose="020B0604020202020204" pitchFamily="34" charset="0"/>
                <a:cs typeface="Arial" panose="020B0604020202020204" pitchFamily="34" charset="0"/>
              </a:defRPr>
            </a:pPr>
            <a:endParaRPr lang="en-US"/>
          </a:p>
        </c:txPr>
        <c:crossAx val="107477248"/>
        <c:crosses val="autoZero"/>
        <c:auto val="1"/>
        <c:lblAlgn val="ctr"/>
        <c:lblOffset val="100"/>
        <c:noMultiLvlLbl val="0"/>
      </c:catAx>
      <c:valAx>
        <c:axId val="107477248"/>
        <c:scaling>
          <c:orientation val="minMax"/>
        </c:scaling>
        <c:delete val="1"/>
        <c:axPos val="l"/>
        <c:numFmt formatCode="#,##0_);\(#,##0\)" sourceLinked="0"/>
        <c:majorTickMark val="out"/>
        <c:minorTickMark val="none"/>
        <c:tickLblPos val="nextTo"/>
        <c:crossAx val="107475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AU"/>
          </a:p>
        </p:txBody>
      </p:sp>
      <p:sp>
        <p:nvSpPr>
          <p:cNvPr id="235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AU"/>
          </a:p>
        </p:txBody>
      </p:sp>
      <p:sp>
        <p:nvSpPr>
          <p:cNvPr id="235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AU"/>
          </a:p>
        </p:txBody>
      </p:sp>
      <p:sp>
        <p:nvSpPr>
          <p:cNvPr id="235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69B1B879-CD04-40AC-8CC9-5EFE4D8E72BD}" type="slidenum">
              <a:rPr lang="en-AU"/>
              <a:pPr>
                <a:defRPr/>
              </a:pPr>
              <a:t>‹#›</a:t>
            </a:fld>
            <a:endParaRPr lang="en-AU"/>
          </a:p>
        </p:txBody>
      </p:sp>
    </p:spTree>
    <p:extLst>
      <p:ext uri="{BB962C8B-B14F-4D97-AF65-F5344CB8AC3E}">
        <p14:creationId xmlns:p14="http://schemas.microsoft.com/office/powerpoint/2010/main" val="3557913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54AE6CE-34FD-493B-A25E-9F98656B0E52}" type="datetimeFigureOut">
              <a:rPr lang="en-AU"/>
              <a:pPr>
                <a:defRPr/>
              </a:pPr>
              <a:t>17/07/2021</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9028366-888A-4C63-917B-533141B4FE81}" type="slidenum">
              <a:rPr lang="en-AU"/>
              <a:pPr>
                <a:defRPr/>
              </a:pPr>
              <a:t>‹#›</a:t>
            </a:fld>
            <a:endParaRPr lang="en-AU"/>
          </a:p>
        </p:txBody>
      </p:sp>
    </p:spTree>
    <p:extLst>
      <p:ext uri="{BB962C8B-B14F-4D97-AF65-F5344CB8AC3E}">
        <p14:creationId xmlns:p14="http://schemas.microsoft.com/office/powerpoint/2010/main" val="16528005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16D7D146-9B79-4C66-8459-41F713A9E0AC}" type="slidenum">
              <a:rPr lang="en-AU" altLang="en-US" smtClean="0"/>
              <a:pPr/>
              <a:t>1</a:t>
            </a:fld>
            <a:endParaRPr lang="en-AU"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4473866-F212-4DCF-8F55-AEC9B22F922E}" type="slidenum">
              <a:rPr lang="en-AU" altLang="en-US" smtClean="0"/>
              <a:pPr/>
              <a:t>3</a:t>
            </a:fld>
            <a:endParaRPr lang="en-AU"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2AA5B2CB-849A-4D82-8198-A2749B29EB81}" type="slidenum">
              <a:rPr lang="en-AU" altLang="en-US" smtClean="0"/>
              <a:pPr/>
              <a:t>4</a:t>
            </a:fld>
            <a:endParaRPr lang="en-AU"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9D9FC25-32A1-4741-91A7-528C80C1790E}" type="slidenum">
              <a:rPr lang="en-AU" altLang="en-US" smtClean="0"/>
              <a:pPr/>
              <a:t>5</a:t>
            </a:fld>
            <a:endParaRPr lang="en-AU"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4325572-F052-4D6C-8845-48E45C24D2F0}" type="slidenum">
              <a:rPr lang="en-AU" altLang="en-US" smtClean="0"/>
              <a:pPr/>
              <a:t>7</a:t>
            </a:fld>
            <a:endParaRPr lang="en-AU"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225A6CF-5B89-40C6-B9C1-D437898A55A3}" type="slidenum">
              <a:rPr lang="en-AU" altLang="en-US" smtClean="0"/>
              <a:pPr/>
              <a:t>8</a:t>
            </a:fld>
            <a:endParaRPr lang="en-AU"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CC31499-6DD3-4738-80F1-B03D490047E8}" type="slidenum">
              <a:rPr lang="en-AU" altLang="en-US" smtClean="0"/>
              <a:pPr/>
              <a:t>9</a:t>
            </a:fld>
            <a:endParaRPr lang="en-AU"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25D1793-5225-43D1-8ADA-DF00C7E6BA74}" type="slidenum">
              <a:rPr lang="en-AU" altLang="en-US" smtClean="0"/>
              <a:pPr/>
              <a:t>10</a:t>
            </a:fld>
            <a:endParaRPr lang="en-AU"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084F201-8F01-4C95-A773-BEA40E22DD1D}" type="slidenum">
              <a:rPr lang="en-AU" altLang="en-US" smtClean="0"/>
              <a:pPr/>
              <a:t>11</a:t>
            </a:fld>
            <a:endParaRPr lang="en-AU"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1447800" y="1295401"/>
            <a:ext cx="7010400" cy="1828799"/>
          </a:xfrm>
        </p:spPr>
        <p:txBody>
          <a:bodyPr/>
          <a:lstStyle>
            <a:lvl1pPr>
              <a:defRPr>
                <a:solidFill>
                  <a:schemeClr val="bg1"/>
                </a:solidFill>
              </a:defRPr>
            </a:lvl1pPr>
          </a:lstStyle>
          <a:p>
            <a:r>
              <a:rPr lang="en-AU" dirty="0"/>
              <a:t>Click to edit Master title style</a:t>
            </a:r>
          </a:p>
        </p:txBody>
      </p:sp>
      <p:sp>
        <p:nvSpPr>
          <p:cNvPr id="34819" name="Rectangle 3"/>
          <p:cNvSpPr>
            <a:spLocks noGrp="1" noChangeArrowheads="1"/>
          </p:cNvSpPr>
          <p:nvPr>
            <p:ph type="subTitle" idx="1"/>
          </p:nvPr>
        </p:nvSpPr>
        <p:spPr>
          <a:xfrm>
            <a:off x="1600200" y="3352800"/>
            <a:ext cx="6400800" cy="1752600"/>
          </a:xfrm>
        </p:spPr>
        <p:txBody>
          <a:bodyPr/>
          <a:lstStyle>
            <a:lvl1pPr marL="0" indent="0" algn="ctr">
              <a:buFontTx/>
              <a:buNone/>
              <a:defRPr>
                <a:solidFill>
                  <a:schemeClr val="bg1"/>
                </a:solidFill>
              </a:defRPr>
            </a:lvl1pPr>
          </a:lstStyle>
          <a:p>
            <a:r>
              <a:rPr lang="en-AU" dirty="0"/>
              <a:t>Click to edit Master subtitle style</a:t>
            </a:r>
          </a:p>
        </p:txBody>
      </p:sp>
    </p:spTree>
    <p:extLst>
      <p:ext uri="{BB962C8B-B14F-4D97-AF65-F5344CB8AC3E}">
        <p14:creationId xmlns:p14="http://schemas.microsoft.com/office/powerpoint/2010/main" val="4094056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52855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066800" y="1295401"/>
            <a:ext cx="7391400" cy="1828799"/>
          </a:xfrm>
        </p:spPr>
        <p:txBody>
          <a:bodyPr/>
          <a:lstStyle>
            <a:lvl1pPr>
              <a:defRPr>
                <a:solidFill>
                  <a:srgbClr val="0070C0"/>
                </a:solidFill>
              </a:defRPr>
            </a:lvl1pPr>
          </a:lstStyle>
          <a:p>
            <a:r>
              <a:rPr lang="en-AU" dirty="0"/>
              <a:t>Click to edit Master title style</a:t>
            </a:r>
          </a:p>
        </p:txBody>
      </p:sp>
      <p:sp>
        <p:nvSpPr>
          <p:cNvPr id="8" name="Rectangle 3"/>
          <p:cNvSpPr>
            <a:spLocks noGrp="1" noChangeArrowheads="1"/>
          </p:cNvSpPr>
          <p:nvPr>
            <p:ph type="subTitle" idx="1"/>
          </p:nvPr>
        </p:nvSpPr>
        <p:spPr>
          <a:xfrm>
            <a:off x="1066800" y="3352800"/>
            <a:ext cx="7315200" cy="1752600"/>
          </a:xfrm>
        </p:spPr>
        <p:txBody>
          <a:bodyPr/>
          <a:lstStyle>
            <a:lvl1pPr marL="0" indent="0" algn="ctr">
              <a:buFontTx/>
              <a:buNone/>
              <a:defRPr>
                <a:solidFill>
                  <a:schemeClr val="tx1"/>
                </a:solidFill>
              </a:defRPr>
            </a:lvl1pPr>
          </a:lstStyle>
          <a:p>
            <a:r>
              <a:rPr lang="en-AU" dirty="0"/>
              <a:t>Click to edit Master subtitle style</a:t>
            </a:r>
          </a:p>
        </p:txBody>
      </p:sp>
    </p:spTree>
    <p:extLst>
      <p:ext uri="{BB962C8B-B14F-4D97-AF65-F5344CB8AC3E}">
        <p14:creationId xmlns:p14="http://schemas.microsoft.com/office/powerpoint/2010/main" val="2905137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598421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066800" y="1295401"/>
            <a:ext cx="7391400" cy="1828799"/>
          </a:xfrm>
        </p:spPr>
        <p:txBody>
          <a:bodyPr/>
          <a:lstStyle>
            <a:lvl1pPr>
              <a:defRPr>
                <a:solidFill>
                  <a:srgbClr val="0070C0"/>
                </a:solidFill>
              </a:defRPr>
            </a:lvl1pPr>
          </a:lstStyle>
          <a:p>
            <a:r>
              <a:rPr lang="en-AU" dirty="0"/>
              <a:t>Click to edit Master title style</a:t>
            </a:r>
          </a:p>
        </p:txBody>
      </p:sp>
      <p:sp>
        <p:nvSpPr>
          <p:cNvPr id="8" name="Rectangle 3"/>
          <p:cNvSpPr>
            <a:spLocks noGrp="1" noChangeArrowheads="1"/>
          </p:cNvSpPr>
          <p:nvPr>
            <p:ph type="subTitle" idx="1"/>
          </p:nvPr>
        </p:nvSpPr>
        <p:spPr>
          <a:xfrm>
            <a:off x="1066800" y="3352800"/>
            <a:ext cx="7315200" cy="1752600"/>
          </a:xfrm>
        </p:spPr>
        <p:txBody>
          <a:bodyPr/>
          <a:lstStyle>
            <a:lvl1pPr marL="0" indent="0" algn="ctr">
              <a:buFontTx/>
              <a:buNone/>
              <a:defRPr>
                <a:solidFill>
                  <a:schemeClr val="tx1"/>
                </a:solidFill>
              </a:defRPr>
            </a:lvl1pPr>
          </a:lstStyle>
          <a:p>
            <a:r>
              <a:rPr lang="en-AU" dirty="0"/>
              <a:t>Click to edit Master subtitle style</a:t>
            </a:r>
          </a:p>
        </p:txBody>
      </p:sp>
    </p:spTree>
    <p:extLst>
      <p:ext uri="{BB962C8B-B14F-4D97-AF65-F5344CB8AC3E}">
        <p14:creationId xmlns:p14="http://schemas.microsoft.com/office/powerpoint/2010/main" val="28360464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70C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00200" y="990600"/>
            <a:ext cx="7086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p>
        </p:txBody>
      </p:sp>
      <p:sp>
        <p:nvSpPr>
          <p:cNvPr id="1027" name="Rectangle 3"/>
          <p:cNvSpPr>
            <a:spLocks noGrp="1" noChangeArrowheads="1"/>
          </p:cNvSpPr>
          <p:nvPr>
            <p:ph type="body" idx="1"/>
          </p:nvPr>
        </p:nvSpPr>
        <p:spPr bwMode="auto">
          <a:xfrm>
            <a:off x="1600200" y="2362200"/>
            <a:ext cx="7086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70" r:id="rId3"/>
  </p:sldLayoutIdLst>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charset="0"/>
        </a:defRPr>
      </a:lvl2pPr>
      <a:lvl3pPr algn="l" rtl="0" eaLnBrk="0" fontAlgn="base" hangingPunct="0">
        <a:spcBef>
          <a:spcPct val="0"/>
        </a:spcBef>
        <a:spcAft>
          <a:spcPct val="0"/>
        </a:spcAft>
        <a:defRPr sz="4000">
          <a:solidFill>
            <a:schemeClr val="bg1"/>
          </a:solidFill>
          <a:latin typeface="Arial" charset="0"/>
        </a:defRPr>
      </a:lvl3pPr>
      <a:lvl4pPr algn="l" rtl="0" eaLnBrk="0" fontAlgn="base" hangingPunct="0">
        <a:spcBef>
          <a:spcPct val="0"/>
        </a:spcBef>
        <a:spcAft>
          <a:spcPct val="0"/>
        </a:spcAft>
        <a:defRPr sz="4000">
          <a:solidFill>
            <a:schemeClr val="bg1"/>
          </a:solidFill>
          <a:latin typeface="Arial" charset="0"/>
        </a:defRPr>
      </a:lvl4pPr>
      <a:lvl5pPr algn="l" rtl="0" eaLnBrk="0" fontAlgn="base" hangingPunct="0">
        <a:spcBef>
          <a:spcPct val="0"/>
        </a:spcBef>
        <a:spcAft>
          <a:spcPct val="0"/>
        </a:spcAft>
        <a:defRPr sz="4000">
          <a:solidFill>
            <a:schemeClr val="bg1"/>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91000">
              <a:schemeClr val="accent1">
                <a:lumMod val="5000"/>
                <a:lumOff val="95000"/>
              </a:schemeClr>
            </a:gs>
            <a:gs pos="100000">
              <a:srgbClr val="0070C0"/>
            </a:gs>
          </a:gsLst>
          <a:lin ang="5400000" scaled="1"/>
        </a:gra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762000" y="274638"/>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2051" name="Text Placeholder 2"/>
          <p:cNvSpPr>
            <a:spLocks noGrp="1"/>
          </p:cNvSpPr>
          <p:nvPr>
            <p:ph type="body" idx="1"/>
          </p:nvPr>
        </p:nvSpPr>
        <p:spPr bwMode="auto">
          <a:xfrm>
            <a:off x="762000" y="1600200"/>
            <a:ext cx="7924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Lst>
  <p:txStyles>
    <p:titleStyle>
      <a:lvl1pPr algn="ctr" rtl="0" eaLnBrk="0" fontAlgn="base" hangingPunct="0">
        <a:spcBef>
          <a:spcPct val="0"/>
        </a:spcBef>
        <a:spcAft>
          <a:spcPct val="0"/>
        </a:spcAft>
        <a:defRPr sz="4000" b="1" kern="1200">
          <a:solidFill>
            <a:srgbClr val="0070C0"/>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000" b="1">
          <a:solidFill>
            <a:srgbClr val="0070C0"/>
          </a:solidFill>
          <a:latin typeface="Arial" pitchFamily="34" charset="0"/>
          <a:cs typeface="Arial" pitchFamily="34" charset="0"/>
        </a:defRPr>
      </a:lvl2pPr>
      <a:lvl3pPr algn="ctr" rtl="0" eaLnBrk="0" fontAlgn="base" hangingPunct="0">
        <a:spcBef>
          <a:spcPct val="0"/>
        </a:spcBef>
        <a:spcAft>
          <a:spcPct val="0"/>
        </a:spcAft>
        <a:defRPr sz="4000" b="1">
          <a:solidFill>
            <a:srgbClr val="0070C0"/>
          </a:solidFill>
          <a:latin typeface="Arial" pitchFamily="34" charset="0"/>
          <a:cs typeface="Arial" pitchFamily="34" charset="0"/>
        </a:defRPr>
      </a:lvl3pPr>
      <a:lvl4pPr algn="ctr" rtl="0" eaLnBrk="0" fontAlgn="base" hangingPunct="0">
        <a:spcBef>
          <a:spcPct val="0"/>
        </a:spcBef>
        <a:spcAft>
          <a:spcPct val="0"/>
        </a:spcAft>
        <a:defRPr sz="4000" b="1">
          <a:solidFill>
            <a:srgbClr val="0070C0"/>
          </a:solidFill>
          <a:latin typeface="Arial" pitchFamily="34" charset="0"/>
          <a:cs typeface="Arial" pitchFamily="34" charset="0"/>
        </a:defRPr>
      </a:lvl4pPr>
      <a:lvl5pPr algn="ctr" rtl="0" eaLnBrk="0" fontAlgn="base" hangingPunct="0">
        <a:spcBef>
          <a:spcPct val="0"/>
        </a:spcBef>
        <a:spcAft>
          <a:spcPct val="0"/>
        </a:spcAft>
        <a:defRPr sz="4000" b="1">
          <a:solidFill>
            <a:srgbClr val="0070C0"/>
          </a:solidFill>
          <a:latin typeface="Arial" pitchFamily="34" charset="0"/>
          <a:cs typeface="Arial" pitchFamily="34" charset="0"/>
        </a:defRPr>
      </a:lvl5pPr>
      <a:lvl6pPr marL="457200" algn="ctr" rtl="0" fontAlgn="base">
        <a:spcBef>
          <a:spcPct val="0"/>
        </a:spcBef>
        <a:spcAft>
          <a:spcPct val="0"/>
        </a:spcAft>
        <a:defRPr sz="4000" b="1">
          <a:solidFill>
            <a:srgbClr val="0070C0"/>
          </a:solidFill>
          <a:latin typeface="Arial" pitchFamily="34" charset="0"/>
          <a:cs typeface="Arial" pitchFamily="34" charset="0"/>
        </a:defRPr>
      </a:lvl6pPr>
      <a:lvl7pPr marL="914400" algn="ctr" rtl="0" fontAlgn="base">
        <a:spcBef>
          <a:spcPct val="0"/>
        </a:spcBef>
        <a:spcAft>
          <a:spcPct val="0"/>
        </a:spcAft>
        <a:defRPr sz="4000" b="1">
          <a:solidFill>
            <a:srgbClr val="0070C0"/>
          </a:solidFill>
          <a:latin typeface="Arial" pitchFamily="34" charset="0"/>
          <a:cs typeface="Arial" pitchFamily="34" charset="0"/>
        </a:defRPr>
      </a:lvl7pPr>
      <a:lvl8pPr marL="1371600" algn="ctr" rtl="0" fontAlgn="base">
        <a:spcBef>
          <a:spcPct val="0"/>
        </a:spcBef>
        <a:spcAft>
          <a:spcPct val="0"/>
        </a:spcAft>
        <a:defRPr sz="4000" b="1">
          <a:solidFill>
            <a:srgbClr val="0070C0"/>
          </a:solidFill>
          <a:latin typeface="Arial" pitchFamily="34" charset="0"/>
          <a:cs typeface="Arial" pitchFamily="34" charset="0"/>
        </a:defRPr>
      </a:lvl8pPr>
      <a:lvl9pPr marL="1828800" algn="ctr" rtl="0" fontAlgn="base">
        <a:spcBef>
          <a:spcPct val="0"/>
        </a:spcBef>
        <a:spcAft>
          <a:spcPct val="0"/>
        </a:spcAft>
        <a:defRPr sz="4000" b="1">
          <a:solidFill>
            <a:srgbClr val="0070C0"/>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al"/>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al"/>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al"/>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al"/>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wmf"/><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990600" y="2057400"/>
            <a:ext cx="7696200" cy="2057400"/>
          </a:xfrm>
        </p:spPr>
        <p:txBody>
          <a:bodyPr/>
          <a:lstStyle/>
          <a:p>
            <a:pPr algn="ctr"/>
            <a:r>
              <a:rPr lang="en-US" altLang="en-US" sz="5000" dirty="0"/>
              <a:t>How to design a professional presentation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762000" y="274638"/>
            <a:ext cx="7924800" cy="828675"/>
          </a:xfrm>
        </p:spPr>
        <p:txBody>
          <a:bodyPr/>
          <a:lstStyle/>
          <a:p>
            <a:pPr eaLnBrk="1" hangingPunct="1">
              <a:defRPr/>
            </a:pPr>
            <a:r>
              <a:rPr lang="en-US" altLang="en-US" sz="3000" dirty="0"/>
              <a:t>Choosing a font</a:t>
            </a:r>
          </a:p>
        </p:txBody>
      </p:sp>
      <p:sp>
        <p:nvSpPr>
          <p:cNvPr id="13314" name="Content Placeholder 4"/>
          <p:cNvSpPr>
            <a:spLocks noGrp="1"/>
          </p:cNvSpPr>
          <p:nvPr>
            <p:ph idx="1"/>
          </p:nvPr>
        </p:nvSpPr>
        <p:spPr>
          <a:xfrm>
            <a:off x="762000" y="1182688"/>
            <a:ext cx="7924800" cy="1825626"/>
          </a:xfrm>
        </p:spPr>
        <p:txBody>
          <a:bodyPr/>
          <a:lstStyle/>
          <a:p>
            <a:pPr marL="0" indent="0" eaLnBrk="1" hangingPunct="1">
              <a:spcAft>
                <a:spcPts val="1200"/>
              </a:spcAft>
              <a:buFont typeface="Arial" pitchFamily="34" charset="0"/>
              <a:buNone/>
            </a:pPr>
            <a:r>
              <a:rPr lang="en-US" altLang="en-US" sz="1600" dirty="0">
                <a:latin typeface="Arial" panose="020B0604020202020204" pitchFamily="34" charset="0"/>
                <a:cs typeface="Arial" panose="020B0604020202020204" pitchFamily="34" charset="0"/>
              </a:rPr>
              <a:t>Small fonts are hard to read, even when projected on a wall. Make it easy for your audience – don’t have your font size below 14pt and leave white space between each dot point. Bolding small fonts also often assists with readability.  </a:t>
            </a:r>
          </a:p>
          <a:p>
            <a:pPr marL="0" indent="0" eaLnBrk="1" hangingPunct="1">
              <a:buFont typeface="Arial" pitchFamily="34" charset="0"/>
              <a:buNone/>
            </a:pPr>
            <a:r>
              <a:rPr lang="en-US" altLang="en-US" sz="1600" b="1" dirty="0">
                <a:solidFill>
                  <a:srgbClr val="0070C0"/>
                </a:solidFill>
                <a:latin typeface="Arial" panose="020B0604020202020204" pitchFamily="34" charset="0"/>
                <a:cs typeface="Arial" panose="020B0604020202020204" pitchFamily="34" charset="0"/>
              </a:rPr>
              <a:t>Font choice helps create a mood: </a:t>
            </a:r>
            <a:r>
              <a:rPr lang="en-US" altLang="en-US" sz="1600" dirty="0">
                <a:latin typeface="Arial" panose="020B0604020202020204" pitchFamily="34" charset="0"/>
                <a:cs typeface="Arial" panose="020B0604020202020204" pitchFamily="34" charset="0"/>
              </a:rPr>
              <a:t>If you want to use a ‘fancy’ font save it for the headings and use a standard sans serif for the text. Sans serif fonts are generally easier to ready on screens, while serif fonts are more legible in printed documents. </a:t>
            </a:r>
          </a:p>
        </p:txBody>
      </p:sp>
      <p:cxnSp>
        <p:nvCxnSpPr>
          <p:cNvPr id="3" name="Straight Arrow Connector 2"/>
          <p:cNvCxnSpPr/>
          <p:nvPr/>
        </p:nvCxnSpPr>
        <p:spPr>
          <a:xfrm>
            <a:off x="3276600" y="3810000"/>
            <a:ext cx="990600" cy="0"/>
          </a:xfrm>
          <a:prstGeom prst="straightConnector1">
            <a:avLst/>
          </a:prstGeom>
          <a:ln w="508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276600" y="4572000"/>
            <a:ext cx="990600" cy="0"/>
          </a:xfrm>
          <a:prstGeom prst="straightConnector1">
            <a:avLst/>
          </a:prstGeom>
          <a:ln w="508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276600" y="5334000"/>
            <a:ext cx="990600" cy="0"/>
          </a:xfrm>
          <a:prstGeom prst="straightConnector1">
            <a:avLst/>
          </a:prstGeom>
          <a:ln w="508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276600" y="6135688"/>
            <a:ext cx="990600" cy="0"/>
          </a:xfrm>
          <a:prstGeom prst="straightConnector1">
            <a:avLst/>
          </a:prstGeom>
          <a:ln w="508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38200" y="3429000"/>
            <a:ext cx="2933700" cy="646113"/>
          </a:xfrm>
          <a:prstGeom prst="rect">
            <a:avLst/>
          </a:prstGeom>
          <a:solidFill>
            <a:schemeClr val="bg1">
              <a:lumMod val="85000"/>
            </a:schemeClr>
          </a:solidFill>
          <a:ln w="25400">
            <a:noFill/>
          </a:ln>
        </p:spPr>
        <p:txBody>
          <a:bodyPr>
            <a:spAutoFit/>
          </a:bodyPr>
          <a:lstStyle/>
          <a:p>
            <a:pPr>
              <a:defRPr/>
            </a:pPr>
            <a:r>
              <a:rPr lang="en-AU" sz="1200" b="1" i="1" dirty="0">
                <a:solidFill>
                  <a:srgbClr val="C00000"/>
                </a:solidFill>
              </a:rPr>
              <a:t>Serif fonts </a:t>
            </a:r>
            <a:r>
              <a:rPr lang="en-AU" sz="1200" b="1" dirty="0"/>
              <a:t>have</a:t>
            </a:r>
            <a:r>
              <a:rPr lang="en-AU" sz="1200" b="1" i="1" dirty="0"/>
              <a:t> </a:t>
            </a:r>
            <a:r>
              <a:rPr lang="en-AU" sz="1200" b="1" dirty="0"/>
              <a:t>small lines at the ends of letters. Examples: Times New Roman, Palatino.</a:t>
            </a:r>
          </a:p>
        </p:txBody>
      </p:sp>
      <p:sp>
        <p:nvSpPr>
          <p:cNvPr id="11" name="TextBox 10"/>
          <p:cNvSpPr txBox="1"/>
          <p:nvPr/>
        </p:nvSpPr>
        <p:spPr>
          <a:xfrm>
            <a:off x="838200" y="4267200"/>
            <a:ext cx="2933700" cy="646113"/>
          </a:xfrm>
          <a:prstGeom prst="rect">
            <a:avLst/>
          </a:prstGeom>
          <a:solidFill>
            <a:schemeClr val="bg1">
              <a:lumMod val="85000"/>
            </a:schemeClr>
          </a:solidFill>
          <a:ln w="25400">
            <a:noFill/>
          </a:ln>
        </p:spPr>
        <p:txBody>
          <a:bodyPr>
            <a:spAutoFit/>
          </a:bodyPr>
          <a:lstStyle/>
          <a:p>
            <a:pPr>
              <a:defRPr/>
            </a:pPr>
            <a:r>
              <a:rPr lang="en-AU" sz="1200" b="1" i="1" dirty="0">
                <a:solidFill>
                  <a:srgbClr val="C00000"/>
                </a:solidFill>
              </a:rPr>
              <a:t>Sans</a:t>
            </a:r>
            <a:r>
              <a:rPr lang="en-AU" sz="1200" b="1" dirty="0">
                <a:solidFill>
                  <a:srgbClr val="C00000"/>
                </a:solidFill>
              </a:rPr>
              <a:t> </a:t>
            </a:r>
            <a:r>
              <a:rPr lang="en-AU" sz="1200" b="1" i="1" dirty="0">
                <a:solidFill>
                  <a:srgbClr val="C00000"/>
                </a:solidFill>
              </a:rPr>
              <a:t>Serif fonts </a:t>
            </a:r>
            <a:r>
              <a:rPr lang="en-AU" sz="1200" b="1" dirty="0"/>
              <a:t>have the decorative lines removed. Examples: Helvetica, Arial. </a:t>
            </a:r>
          </a:p>
        </p:txBody>
      </p:sp>
      <p:sp>
        <p:nvSpPr>
          <p:cNvPr id="12" name="TextBox 11"/>
          <p:cNvSpPr txBox="1"/>
          <p:nvPr/>
        </p:nvSpPr>
        <p:spPr>
          <a:xfrm>
            <a:off x="838200" y="5029200"/>
            <a:ext cx="2933700" cy="646113"/>
          </a:xfrm>
          <a:prstGeom prst="rect">
            <a:avLst/>
          </a:prstGeom>
          <a:solidFill>
            <a:schemeClr val="bg1">
              <a:lumMod val="85000"/>
            </a:schemeClr>
          </a:solidFill>
          <a:ln w="25400">
            <a:noFill/>
          </a:ln>
        </p:spPr>
        <p:txBody>
          <a:bodyPr>
            <a:spAutoFit/>
          </a:bodyPr>
          <a:lstStyle/>
          <a:p>
            <a:pPr>
              <a:defRPr/>
            </a:pPr>
            <a:r>
              <a:rPr lang="en-AU" sz="1200" b="1" i="1" dirty="0">
                <a:solidFill>
                  <a:srgbClr val="C00000"/>
                </a:solidFill>
              </a:rPr>
              <a:t>Slab Serif fonts </a:t>
            </a:r>
            <a:r>
              <a:rPr lang="en-AU" sz="1200" b="1" dirty="0"/>
              <a:t>have geometric serifs, and are good for headings.  Examples: Rockwell, Courier. </a:t>
            </a:r>
          </a:p>
        </p:txBody>
      </p:sp>
      <p:sp>
        <p:nvSpPr>
          <p:cNvPr id="13" name="TextBox 12"/>
          <p:cNvSpPr txBox="1"/>
          <p:nvPr/>
        </p:nvSpPr>
        <p:spPr>
          <a:xfrm>
            <a:off x="852488" y="5830888"/>
            <a:ext cx="2933700" cy="646112"/>
          </a:xfrm>
          <a:prstGeom prst="rect">
            <a:avLst/>
          </a:prstGeom>
          <a:solidFill>
            <a:schemeClr val="bg1">
              <a:lumMod val="85000"/>
            </a:schemeClr>
          </a:solidFill>
          <a:ln w="25400">
            <a:noFill/>
          </a:ln>
        </p:spPr>
        <p:txBody>
          <a:bodyPr>
            <a:spAutoFit/>
          </a:bodyPr>
          <a:lstStyle/>
          <a:p>
            <a:pPr>
              <a:defRPr/>
            </a:pPr>
            <a:r>
              <a:rPr lang="en-AU" sz="1200" b="1" i="1" dirty="0">
                <a:solidFill>
                  <a:srgbClr val="C00000"/>
                </a:solidFill>
              </a:rPr>
              <a:t>Casual San Serif fonts </a:t>
            </a:r>
            <a:r>
              <a:rPr lang="en-AU" sz="1200" b="1" dirty="0"/>
              <a:t>should NEVER be used for professional/corporate documents. Examples: Comic Sans</a:t>
            </a:r>
          </a:p>
        </p:txBody>
      </p:sp>
      <p:pic>
        <p:nvPicPr>
          <p:cNvPr id="1332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398838"/>
            <a:ext cx="4191000"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762000" y="152400"/>
            <a:ext cx="79248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000" b="1" kern="1200">
                <a:solidFill>
                  <a:srgbClr val="0070C0"/>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000" b="1">
                <a:solidFill>
                  <a:srgbClr val="0070C0"/>
                </a:solidFill>
                <a:latin typeface="Arial" pitchFamily="34" charset="0"/>
                <a:cs typeface="Arial" pitchFamily="34" charset="0"/>
              </a:defRPr>
            </a:lvl2pPr>
            <a:lvl3pPr algn="ctr" rtl="0" eaLnBrk="0" fontAlgn="base" hangingPunct="0">
              <a:spcBef>
                <a:spcPct val="0"/>
              </a:spcBef>
              <a:spcAft>
                <a:spcPct val="0"/>
              </a:spcAft>
              <a:defRPr sz="4000" b="1">
                <a:solidFill>
                  <a:srgbClr val="0070C0"/>
                </a:solidFill>
                <a:latin typeface="Arial" pitchFamily="34" charset="0"/>
                <a:cs typeface="Arial" pitchFamily="34" charset="0"/>
              </a:defRPr>
            </a:lvl3pPr>
            <a:lvl4pPr algn="ctr" rtl="0" eaLnBrk="0" fontAlgn="base" hangingPunct="0">
              <a:spcBef>
                <a:spcPct val="0"/>
              </a:spcBef>
              <a:spcAft>
                <a:spcPct val="0"/>
              </a:spcAft>
              <a:defRPr sz="4000" b="1">
                <a:solidFill>
                  <a:srgbClr val="0070C0"/>
                </a:solidFill>
                <a:latin typeface="Arial" pitchFamily="34" charset="0"/>
                <a:cs typeface="Arial" pitchFamily="34" charset="0"/>
              </a:defRPr>
            </a:lvl4pPr>
            <a:lvl5pPr algn="ctr" rtl="0" eaLnBrk="0" fontAlgn="base" hangingPunct="0">
              <a:spcBef>
                <a:spcPct val="0"/>
              </a:spcBef>
              <a:spcAft>
                <a:spcPct val="0"/>
              </a:spcAft>
              <a:defRPr sz="4000" b="1">
                <a:solidFill>
                  <a:srgbClr val="0070C0"/>
                </a:solidFill>
                <a:latin typeface="Arial" pitchFamily="34" charset="0"/>
                <a:cs typeface="Arial" pitchFamily="34" charset="0"/>
              </a:defRPr>
            </a:lvl5pPr>
            <a:lvl6pPr marL="457200" algn="ctr" rtl="0" fontAlgn="base">
              <a:spcBef>
                <a:spcPct val="0"/>
              </a:spcBef>
              <a:spcAft>
                <a:spcPct val="0"/>
              </a:spcAft>
              <a:defRPr sz="4000" b="1">
                <a:solidFill>
                  <a:srgbClr val="0070C0"/>
                </a:solidFill>
                <a:latin typeface="Arial" pitchFamily="34" charset="0"/>
                <a:cs typeface="Arial" pitchFamily="34" charset="0"/>
              </a:defRPr>
            </a:lvl6pPr>
            <a:lvl7pPr marL="914400" algn="ctr" rtl="0" fontAlgn="base">
              <a:spcBef>
                <a:spcPct val="0"/>
              </a:spcBef>
              <a:spcAft>
                <a:spcPct val="0"/>
              </a:spcAft>
              <a:defRPr sz="4000" b="1">
                <a:solidFill>
                  <a:srgbClr val="0070C0"/>
                </a:solidFill>
                <a:latin typeface="Arial" pitchFamily="34" charset="0"/>
                <a:cs typeface="Arial" pitchFamily="34" charset="0"/>
              </a:defRPr>
            </a:lvl7pPr>
            <a:lvl8pPr marL="1371600" algn="ctr" rtl="0" fontAlgn="base">
              <a:spcBef>
                <a:spcPct val="0"/>
              </a:spcBef>
              <a:spcAft>
                <a:spcPct val="0"/>
              </a:spcAft>
              <a:defRPr sz="4000" b="1">
                <a:solidFill>
                  <a:srgbClr val="0070C0"/>
                </a:solidFill>
                <a:latin typeface="Arial" pitchFamily="34" charset="0"/>
                <a:cs typeface="Arial" pitchFamily="34" charset="0"/>
              </a:defRPr>
            </a:lvl8pPr>
            <a:lvl9pPr marL="1828800" algn="ctr" rtl="0" fontAlgn="base">
              <a:spcBef>
                <a:spcPct val="0"/>
              </a:spcBef>
              <a:spcAft>
                <a:spcPct val="0"/>
              </a:spcAft>
              <a:defRPr sz="4000" b="1">
                <a:solidFill>
                  <a:srgbClr val="0070C0"/>
                </a:solidFill>
                <a:latin typeface="Arial" pitchFamily="34" charset="0"/>
                <a:cs typeface="Arial" pitchFamily="34" charset="0"/>
              </a:defRPr>
            </a:lvl9pPr>
          </a:lstStyle>
          <a:p>
            <a:pPr eaLnBrk="1" hangingPunct="1">
              <a:defRPr/>
            </a:pPr>
            <a:r>
              <a:rPr lang="en-US" altLang="en-US" sz="3600" dirty="0"/>
              <a:t>Final tips before presenting</a:t>
            </a:r>
          </a:p>
        </p:txBody>
      </p:sp>
      <p:sp>
        <p:nvSpPr>
          <p:cNvPr id="14339" name="Content Placeholder 4"/>
          <p:cNvSpPr txBox="1">
            <a:spLocks/>
          </p:cNvSpPr>
          <p:nvPr/>
        </p:nvSpPr>
        <p:spPr bwMode="auto">
          <a:xfrm>
            <a:off x="762000" y="1066800"/>
            <a:ext cx="8001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spcBef>
                <a:spcPct val="20000"/>
              </a:spcBef>
              <a:buFont typeface="Arial" pitchFamily="34" charset="0"/>
              <a:buChar char="•"/>
              <a:defRPr sz="3200">
                <a:solidFill>
                  <a:schemeClr val="tx1"/>
                </a:solidFill>
                <a:latin typeface="Aral"/>
              </a:defRPr>
            </a:lvl1pPr>
            <a:lvl2pPr marL="742950" indent="-285750">
              <a:spcBef>
                <a:spcPct val="20000"/>
              </a:spcBef>
              <a:buFont typeface="Arial" pitchFamily="34" charset="0"/>
              <a:buChar char="–"/>
              <a:defRPr sz="2800">
                <a:solidFill>
                  <a:schemeClr val="tx1"/>
                </a:solidFill>
                <a:latin typeface="Aral"/>
              </a:defRPr>
            </a:lvl2pPr>
            <a:lvl3pPr marL="1143000" indent="-228600">
              <a:spcBef>
                <a:spcPct val="20000"/>
              </a:spcBef>
              <a:buFont typeface="Arial" pitchFamily="34" charset="0"/>
              <a:buChar char="•"/>
              <a:defRPr sz="2400">
                <a:solidFill>
                  <a:schemeClr val="tx1"/>
                </a:solidFill>
                <a:latin typeface="Aral"/>
              </a:defRPr>
            </a:lvl3pPr>
            <a:lvl4pPr marL="1600200" indent="-228600">
              <a:spcBef>
                <a:spcPct val="20000"/>
              </a:spcBef>
              <a:buFont typeface="Arial" pitchFamily="34" charset="0"/>
              <a:buChar char="–"/>
              <a:defRPr sz="2000">
                <a:solidFill>
                  <a:schemeClr val="tx1"/>
                </a:solidFill>
                <a:latin typeface="Aral"/>
              </a:defRPr>
            </a:lvl4pPr>
            <a:lvl5pPr marL="2057400" indent="-228600">
              <a:spcBef>
                <a:spcPct val="20000"/>
              </a:spcBef>
              <a:buFont typeface="Arial" pitchFamily="34" charset="0"/>
              <a:buChar char="»"/>
              <a:defRPr sz="2000">
                <a:solidFill>
                  <a:schemeClr val="tx1"/>
                </a:solidFill>
                <a:latin typeface="Aral"/>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al"/>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al"/>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al"/>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al"/>
              </a:defRPr>
            </a:lvl9pPr>
          </a:lstStyle>
          <a:p>
            <a:pPr eaLnBrk="1" hangingPunct="1"/>
            <a:r>
              <a:rPr lang="en-US" altLang="en-US" sz="1400" b="1" dirty="0">
                <a:solidFill>
                  <a:srgbClr val="0070C0"/>
                </a:solidFill>
                <a:latin typeface="Arial" panose="020B0604020202020204" pitchFamily="34" charset="0"/>
                <a:cs typeface="Arial" panose="020B0604020202020204" pitchFamily="34" charset="0"/>
              </a:rPr>
              <a:t>Avoid excessive use of slide transitions and video/audio files: </a:t>
            </a:r>
            <a:r>
              <a:rPr lang="en-US" altLang="en-US" sz="1400" dirty="0">
                <a:latin typeface="Arial" panose="020B0604020202020204" pitchFamily="34" charset="0"/>
                <a:cs typeface="Arial" panose="020B0604020202020204" pitchFamily="34" charset="0"/>
              </a:rPr>
              <a:t>as these can make your presentation slow to load and look unprofessional. Use video/audio files only if they are essential to your presentation. </a:t>
            </a:r>
          </a:p>
          <a:p>
            <a:pPr eaLnBrk="1" hangingPunct="1"/>
            <a:endParaRPr lang="en-US" altLang="en-US" sz="1400" b="1" dirty="0">
              <a:solidFill>
                <a:schemeClr val="accent1"/>
              </a:solidFill>
              <a:latin typeface="Arial" panose="020B0604020202020204" pitchFamily="34" charset="0"/>
              <a:cs typeface="Arial" panose="020B0604020202020204" pitchFamily="34" charset="0"/>
            </a:endParaRPr>
          </a:p>
          <a:p>
            <a:pPr eaLnBrk="1" hangingPunct="1"/>
            <a:r>
              <a:rPr lang="en-US" altLang="en-US" sz="1400" b="1" dirty="0">
                <a:solidFill>
                  <a:srgbClr val="0070C0"/>
                </a:solidFill>
                <a:latin typeface="Arial" panose="020B0604020202020204" pitchFamily="34" charset="0"/>
                <a:cs typeface="Arial" panose="020B0604020202020204" pitchFamily="34" charset="0"/>
              </a:rPr>
              <a:t>Check spelling and grammar:</a:t>
            </a:r>
            <a:r>
              <a:rPr lang="en-US" altLang="en-US" sz="1400" dirty="0">
                <a:solidFill>
                  <a:srgbClr val="0070C0"/>
                </a:solidFill>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make sure all your slides are correct and that all acronyms have been explained at least once (usually in the first instance).</a:t>
            </a:r>
          </a:p>
          <a:p>
            <a:pPr eaLnBrk="1" hangingPunct="1"/>
            <a:endParaRPr lang="en-US" altLang="en-US" sz="1400" dirty="0">
              <a:latin typeface="Arial" panose="020B0604020202020204" pitchFamily="34" charset="0"/>
              <a:cs typeface="Arial" panose="020B0604020202020204" pitchFamily="34" charset="0"/>
            </a:endParaRPr>
          </a:p>
          <a:p>
            <a:pPr eaLnBrk="1" hangingPunct="1"/>
            <a:r>
              <a:rPr lang="en-US" altLang="en-US" sz="1400" b="1" dirty="0">
                <a:solidFill>
                  <a:srgbClr val="0070C0"/>
                </a:solidFill>
                <a:latin typeface="Arial" panose="020B0604020202020204" pitchFamily="34" charset="0"/>
                <a:cs typeface="Arial" panose="020B0604020202020204" pitchFamily="34" charset="0"/>
              </a:rPr>
              <a:t>Check the Slide Sorter: </a:t>
            </a:r>
            <a:r>
              <a:rPr lang="en-US" altLang="en-US" sz="1400" dirty="0">
                <a:latin typeface="Arial" panose="020B0604020202020204" pitchFamily="34" charset="0"/>
                <a:cs typeface="Arial" panose="020B0604020202020204" pitchFamily="34" charset="0"/>
              </a:rPr>
              <a:t>The slide sorter lets you see all your slides at once. Check that your slides are evenly balanced across your whole presentation, that chunks of text are broken up with images, and that nothing seems out of place.  </a:t>
            </a:r>
          </a:p>
          <a:p>
            <a:pPr eaLnBrk="1" hangingPunct="1"/>
            <a:endParaRPr lang="en-US" altLang="en-US" sz="1400" dirty="0">
              <a:latin typeface="Arial" panose="020B0604020202020204" pitchFamily="34" charset="0"/>
              <a:cs typeface="Arial" panose="020B0604020202020204" pitchFamily="34" charset="0"/>
            </a:endParaRPr>
          </a:p>
          <a:p>
            <a:pPr eaLnBrk="1" hangingPunct="1"/>
            <a:r>
              <a:rPr lang="en-US" altLang="en-US" sz="1400" b="1" dirty="0">
                <a:solidFill>
                  <a:srgbClr val="0070C0"/>
                </a:solidFill>
                <a:latin typeface="Arial" panose="020B0604020202020204" pitchFamily="34" charset="0"/>
                <a:cs typeface="Arial" panose="020B0604020202020204" pitchFamily="34" charset="0"/>
              </a:rPr>
              <a:t>Pretend you are the audience:</a:t>
            </a:r>
            <a:r>
              <a:rPr lang="en-US" altLang="en-US" sz="1400" dirty="0">
                <a:latin typeface="Arial" panose="020B0604020202020204" pitchFamily="34" charset="0"/>
                <a:cs typeface="Arial" panose="020B0604020202020204" pitchFamily="34" charset="0"/>
              </a:rPr>
              <a:t> or at least get someone unfamiliar with your presentation subject to look at it and evaluate it critically to ensure your audience will be able to understand your presentation. If possible, do a test run on a projector to ensure the font size is legible.</a:t>
            </a:r>
          </a:p>
          <a:p>
            <a:pPr eaLnBrk="1" hangingPunct="1"/>
            <a:endParaRPr lang="en-US" altLang="en-US" sz="1400" dirty="0">
              <a:latin typeface="Arial" panose="020B0604020202020204" pitchFamily="34" charset="0"/>
              <a:cs typeface="Arial" panose="020B0604020202020204" pitchFamily="34" charset="0"/>
            </a:endParaRPr>
          </a:p>
          <a:p>
            <a:pPr eaLnBrk="1" hangingPunct="1"/>
            <a:r>
              <a:rPr lang="en-US" altLang="en-US" sz="1400" b="1" dirty="0">
                <a:solidFill>
                  <a:srgbClr val="0070C0"/>
                </a:solidFill>
                <a:latin typeface="Arial" panose="020B0604020202020204" pitchFamily="34" charset="0"/>
                <a:cs typeface="Arial" panose="020B0604020202020204" pitchFamily="34" charset="0"/>
              </a:rPr>
              <a:t>Providing handouts:</a:t>
            </a:r>
            <a:r>
              <a:rPr lang="en-US" altLang="en-US" sz="1400" dirty="0">
                <a:latin typeface="Arial" panose="020B0604020202020204" pitchFamily="34" charset="0"/>
                <a:cs typeface="Arial" panose="020B0604020202020204" pitchFamily="34" charset="0"/>
              </a:rPr>
              <a:t> If you want to provide your audience with handouts of your presentation, the easiest way is to insert your extra text or information you wish to include (such as contact details) in the notes section, and print out your presentation on the ‘Notes Pages’ setting.</a:t>
            </a:r>
          </a:p>
          <a:p>
            <a:pPr eaLnBrk="1" hangingPunct="1"/>
            <a:endParaRPr lang="en-US" altLang="en-US" sz="1600" dirty="0"/>
          </a:p>
          <a:p>
            <a:pPr eaLnBrk="1" hangingPunct="1"/>
            <a:endParaRPr lang="en-US" alt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762000" y="152400"/>
            <a:ext cx="79248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000" b="1" kern="1200">
                <a:solidFill>
                  <a:srgbClr val="0070C0"/>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000" b="1">
                <a:solidFill>
                  <a:srgbClr val="0070C0"/>
                </a:solidFill>
                <a:latin typeface="Arial" pitchFamily="34" charset="0"/>
                <a:cs typeface="Arial" pitchFamily="34" charset="0"/>
              </a:defRPr>
            </a:lvl2pPr>
            <a:lvl3pPr algn="ctr" rtl="0" eaLnBrk="0" fontAlgn="base" hangingPunct="0">
              <a:spcBef>
                <a:spcPct val="0"/>
              </a:spcBef>
              <a:spcAft>
                <a:spcPct val="0"/>
              </a:spcAft>
              <a:defRPr sz="4000" b="1">
                <a:solidFill>
                  <a:srgbClr val="0070C0"/>
                </a:solidFill>
                <a:latin typeface="Arial" pitchFamily="34" charset="0"/>
                <a:cs typeface="Arial" pitchFamily="34" charset="0"/>
              </a:defRPr>
            </a:lvl3pPr>
            <a:lvl4pPr algn="ctr" rtl="0" eaLnBrk="0" fontAlgn="base" hangingPunct="0">
              <a:spcBef>
                <a:spcPct val="0"/>
              </a:spcBef>
              <a:spcAft>
                <a:spcPct val="0"/>
              </a:spcAft>
              <a:defRPr sz="4000" b="1">
                <a:solidFill>
                  <a:srgbClr val="0070C0"/>
                </a:solidFill>
                <a:latin typeface="Arial" pitchFamily="34" charset="0"/>
                <a:cs typeface="Arial" pitchFamily="34" charset="0"/>
              </a:defRPr>
            </a:lvl4pPr>
            <a:lvl5pPr algn="ctr" rtl="0" eaLnBrk="0" fontAlgn="base" hangingPunct="0">
              <a:spcBef>
                <a:spcPct val="0"/>
              </a:spcBef>
              <a:spcAft>
                <a:spcPct val="0"/>
              </a:spcAft>
              <a:defRPr sz="4000" b="1">
                <a:solidFill>
                  <a:srgbClr val="0070C0"/>
                </a:solidFill>
                <a:latin typeface="Arial" pitchFamily="34" charset="0"/>
                <a:cs typeface="Arial" pitchFamily="34" charset="0"/>
              </a:defRPr>
            </a:lvl5pPr>
            <a:lvl6pPr marL="457200" algn="ctr" rtl="0" fontAlgn="base">
              <a:spcBef>
                <a:spcPct val="0"/>
              </a:spcBef>
              <a:spcAft>
                <a:spcPct val="0"/>
              </a:spcAft>
              <a:defRPr sz="4000" b="1">
                <a:solidFill>
                  <a:srgbClr val="0070C0"/>
                </a:solidFill>
                <a:latin typeface="Arial" pitchFamily="34" charset="0"/>
                <a:cs typeface="Arial" pitchFamily="34" charset="0"/>
              </a:defRPr>
            </a:lvl6pPr>
            <a:lvl7pPr marL="914400" algn="ctr" rtl="0" fontAlgn="base">
              <a:spcBef>
                <a:spcPct val="0"/>
              </a:spcBef>
              <a:spcAft>
                <a:spcPct val="0"/>
              </a:spcAft>
              <a:defRPr sz="4000" b="1">
                <a:solidFill>
                  <a:srgbClr val="0070C0"/>
                </a:solidFill>
                <a:latin typeface="Arial" pitchFamily="34" charset="0"/>
                <a:cs typeface="Arial" pitchFamily="34" charset="0"/>
              </a:defRPr>
            </a:lvl7pPr>
            <a:lvl8pPr marL="1371600" algn="ctr" rtl="0" fontAlgn="base">
              <a:spcBef>
                <a:spcPct val="0"/>
              </a:spcBef>
              <a:spcAft>
                <a:spcPct val="0"/>
              </a:spcAft>
              <a:defRPr sz="4000" b="1">
                <a:solidFill>
                  <a:srgbClr val="0070C0"/>
                </a:solidFill>
                <a:latin typeface="Arial" pitchFamily="34" charset="0"/>
                <a:cs typeface="Arial" pitchFamily="34" charset="0"/>
              </a:defRPr>
            </a:lvl8pPr>
            <a:lvl9pPr marL="1828800" algn="ctr" rtl="0" fontAlgn="base">
              <a:spcBef>
                <a:spcPct val="0"/>
              </a:spcBef>
              <a:spcAft>
                <a:spcPct val="0"/>
              </a:spcAft>
              <a:defRPr sz="4000" b="1">
                <a:solidFill>
                  <a:srgbClr val="0070C0"/>
                </a:solidFill>
                <a:latin typeface="Arial" pitchFamily="34" charset="0"/>
                <a:cs typeface="Arial" pitchFamily="34" charset="0"/>
              </a:defRPr>
            </a:lvl9pPr>
          </a:lstStyle>
          <a:p>
            <a:pPr eaLnBrk="1" hangingPunct="1">
              <a:defRPr/>
            </a:pPr>
            <a:r>
              <a:rPr lang="en-US" altLang="en-US" sz="3600" dirty="0"/>
              <a:t>Saving your presentation</a:t>
            </a:r>
          </a:p>
        </p:txBody>
      </p:sp>
      <p:sp>
        <p:nvSpPr>
          <p:cNvPr id="5" name="Content Placeholder 4"/>
          <p:cNvSpPr txBox="1">
            <a:spLocks/>
          </p:cNvSpPr>
          <p:nvPr/>
        </p:nvSpPr>
        <p:spPr bwMode="auto">
          <a:xfrm>
            <a:off x="762000" y="1219200"/>
            <a:ext cx="8001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spcBef>
                <a:spcPct val="20000"/>
              </a:spcBef>
              <a:buFont typeface="Arial" pitchFamily="34" charset="0"/>
              <a:buChar char="•"/>
              <a:defRPr sz="3200">
                <a:solidFill>
                  <a:schemeClr val="tx1"/>
                </a:solidFill>
                <a:latin typeface="Aral"/>
              </a:defRPr>
            </a:lvl1pPr>
            <a:lvl2pPr marL="742950" indent="-285750">
              <a:spcBef>
                <a:spcPct val="20000"/>
              </a:spcBef>
              <a:buFont typeface="Arial" pitchFamily="34" charset="0"/>
              <a:buChar char="–"/>
              <a:defRPr sz="2800">
                <a:solidFill>
                  <a:schemeClr val="tx1"/>
                </a:solidFill>
                <a:latin typeface="Aral"/>
              </a:defRPr>
            </a:lvl2pPr>
            <a:lvl3pPr marL="1143000" indent="-228600">
              <a:spcBef>
                <a:spcPct val="20000"/>
              </a:spcBef>
              <a:buFont typeface="Arial" pitchFamily="34" charset="0"/>
              <a:buChar char="•"/>
              <a:defRPr sz="2400">
                <a:solidFill>
                  <a:schemeClr val="tx1"/>
                </a:solidFill>
                <a:latin typeface="Aral"/>
              </a:defRPr>
            </a:lvl3pPr>
            <a:lvl4pPr marL="1600200" indent="-228600">
              <a:spcBef>
                <a:spcPct val="20000"/>
              </a:spcBef>
              <a:buFont typeface="Arial" pitchFamily="34" charset="0"/>
              <a:buChar char="–"/>
              <a:defRPr sz="2000">
                <a:solidFill>
                  <a:schemeClr val="tx1"/>
                </a:solidFill>
                <a:latin typeface="Aral"/>
              </a:defRPr>
            </a:lvl4pPr>
            <a:lvl5pPr marL="2057400" indent="-228600">
              <a:spcBef>
                <a:spcPct val="20000"/>
              </a:spcBef>
              <a:buFont typeface="Arial" pitchFamily="34" charset="0"/>
              <a:buChar char="»"/>
              <a:defRPr sz="2000">
                <a:solidFill>
                  <a:schemeClr val="tx1"/>
                </a:solidFill>
                <a:latin typeface="Aral"/>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al"/>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al"/>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al"/>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al"/>
              </a:defRPr>
            </a:lvl9pPr>
          </a:lstStyle>
          <a:p>
            <a:pPr eaLnBrk="1" hangingPunct="1"/>
            <a:r>
              <a:rPr lang="en-US" altLang="en-US" sz="1400" b="1" dirty="0">
                <a:solidFill>
                  <a:srgbClr val="0070C0"/>
                </a:solidFill>
                <a:latin typeface="Arial" panose="020B0604020202020204" pitchFamily="34" charset="0"/>
                <a:cs typeface="Arial" panose="020B0604020202020204" pitchFamily="34" charset="0"/>
              </a:rPr>
              <a:t>Saving presentations to share: </a:t>
            </a:r>
            <a:r>
              <a:rPr lang="en-US" altLang="en-US" sz="1400" dirty="0">
                <a:latin typeface="Arial" panose="020B0604020202020204" pitchFamily="34" charset="0"/>
                <a:cs typeface="Arial" panose="020B0604020202020204" pitchFamily="34" charset="0"/>
              </a:rPr>
              <a:t>Save your presentation as </a:t>
            </a:r>
            <a:r>
              <a:rPr lang="en-US" altLang="en-US" sz="1400" b="1" dirty="0">
                <a:latin typeface="Arial" panose="020B0604020202020204" pitchFamily="34" charset="0"/>
                <a:cs typeface="Arial" panose="020B0604020202020204" pitchFamily="34" charset="0"/>
              </a:rPr>
              <a:t>PPS</a:t>
            </a:r>
            <a:r>
              <a:rPr lang="en-US" altLang="en-US" sz="1400" dirty="0">
                <a:latin typeface="Arial" panose="020B0604020202020204" pitchFamily="34" charset="0"/>
                <a:cs typeface="Arial" panose="020B0604020202020204" pitchFamily="34" charset="0"/>
              </a:rPr>
              <a:t> (PowerPoint Show) format rather than the standard PPT. This will lock your presentation and stop it being editable. </a:t>
            </a:r>
          </a:p>
          <a:p>
            <a:pPr eaLnBrk="1" hangingPunct="1"/>
            <a:endParaRPr lang="en-US" altLang="en-US" sz="1400" dirty="0">
              <a:latin typeface="Arial" panose="020B0604020202020204" pitchFamily="34" charset="0"/>
              <a:cs typeface="Arial" panose="020B0604020202020204" pitchFamily="34" charset="0"/>
            </a:endParaRPr>
          </a:p>
          <a:p>
            <a:pPr eaLnBrk="1" hangingPunct="1"/>
            <a:r>
              <a:rPr lang="en-US" altLang="en-US" sz="1400" b="1" dirty="0">
                <a:solidFill>
                  <a:srgbClr val="0070C0"/>
                </a:solidFill>
                <a:latin typeface="Arial" panose="020B0604020202020204" pitchFamily="34" charset="0"/>
                <a:cs typeface="Arial" panose="020B0604020202020204" pitchFamily="34" charset="0"/>
              </a:rPr>
              <a:t>If using video/audio files: </a:t>
            </a:r>
            <a:r>
              <a:rPr lang="en-US" altLang="en-US" sz="1400" dirty="0">
                <a:latin typeface="Arial" panose="020B0604020202020204" pitchFamily="34" charset="0"/>
                <a:cs typeface="Arial" panose="020B0604020202020204" pitchFamily="34" charset="0"/>
              </a:rPr>
              <a:t>make sure these files accompany the PPS when sending – these don’t get embedded in the presentation in this format.</a:t>
            </a:r>
          </a:p>
          <a:p>
            <a:pPr eaLnBrk="1" hangingPunct="1"/>
            <a:endParaRPr lang="en-US" altLang="en-US" sz="1400" b="1" dirty="0">
              <a:solidFill>
                <a:schemeClr val="accent1"/>
              </a:solidFill>
              <a:latin typeface="Arial" panose="020B0604020202020204" pitchFamily="34" charset="0"/>
              <a:cs typeface="Arial" panose="020B0604020202020204" pitchFamily="34" charset="0"/>
            </a:endParaRPr>
          </a:p>
          <a:p>
            <a:pPr eaLnBrk="1" hangingPunct="1"/>
            <a:r>
              <a:rPr lang="en-US" altLang="en-US" sz="1400" b="1" dirty="0">
                <a:solidFill>
                  <a:srgbClr val="0070C0"/>
                </a:solidFill>
                <a:latin typeface="Arial" panose="020B0604020202020204" pitchFamily="34" charset="0"/>
                <a:cs typeface="Arial" panose="020B0604020202020204" pitchFamily="34" charset="0"/>
              </a:rPr>
              <a:t>Saving infographics as images:</a:t>
            </a:r>
            <a:r>
              <a:rPr lang="en-US" altLang="en-US" sz="1400" dirty="0">
                <a:solidFill>
                  <a:srgbClr val="0070C0"/>
                </a:solidFill>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If you want to use your infographic (or any of the slides) as an image in a report or other documentation, save the PowerPoint slide as a </a:t>
            </a:r>
            <a:r>
              <a:rPr lang="en-US" altLang="en-US" sz="1400" dirty="0" err="1">
                <a:latin typeface="Arial" panose="020B0604020202020204" pitchFamily="34" charset="0"/>
                <a:cs typeface="Arial" panose="020B0604020202020204" pitchFamily="34" charset="0"/>
              </a:rPr>
              <a:t>png</a:t>
            </a:r>
            <a:r>
              <a:rPr lang="en-US" altLang="en-US" sz="1400" dirty="0">
                <a:latin typeface="Arial" panose="020B0604020202020204" pitchFamily="34" charset="0"/>
                <a:cs typeface="Arial" panose="020B0604020202020204" pitchFamily="34" charset="0"/>
              </a:rPr>
              <a:t> file. Go to </a:t>
            </a:r>
            <a:r>
              <a:rPr lang="en-US" altLang="en-US" sz="1400" b="1" dirty="0">
                <a:latin typeface="Arial" panose="020B0604020202020204" pitchFamily="34" charset="0"/>
                <a:cs typeface="Arial" panose="020B0604020202020204" pitchFamily="34" charset="0"/>
              </a:rPr>
              <a:t>File: Save As: PNG </a:t>
            </a:r>
          </a:p>
          <a:p>
            <a:pPr eaLnBrk="1" hangingPunct="1"/>
            <a:endParaRPr lang="en-US" altLang="en-US" sz="1400" dirty="0">
              <a:latin typeface="Arial" panose="020B0604020202020204" pitchFamily="34" charset="0"/>
              <a:cs typeface="Arial" panose="020B0604020202020204" pitchFamily="34" charset="0"/>
            </a:endParaRPr>
          </a:p>
          <a:p>
            <a:pPr eaLnBrk="1" hangingPunct="1"/>
            <a:r>
              <a:rPr lang="en-US" altLang="en-US" sz="1400" b="1" dirty="0">
                <a:solidFill>
                  <a:srgbClr val="0070C0"/>
                </a:solidFill>
                <a:latin typeface="Arial" panose="020B0604020202020204" pitchFamily="34" charset="0"/>
                <a:cs typeface="Arial" panose="020B0604020202020204" pitchFamily="34" charset="0"/>
              </a:rPr>
              <a:t>Saving your presentation as a video:</a:t>
            </a:r>
            <a:r>
              <a:rPr lang="en-US" altLang="en-US" sz="1400" dirty="0">
                <a:solidFill>
                  <a:srgbClr val="0070C0"/>
                </a:solidFill>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PowerPoint 2010 presentations can be saved as videos. </a:t>
            </a:r>
            <a:r>
              <a:rPr lang="en-US" altLang="en-US" sz="1400" b="1" dirty="0">
                <a:latin typeface="Arial" panose="020B0604020202020204" pitchFamily="34" charset="0"/>
                <a:cs typeface="Arial" panose="020B0604020202020204" pitchFamily="34" charset="0"/>
              </a:rPr>
              <a:t>File: Save And Send: Create a video. </a:t>
            </a:r>
            <a:r>
              <a:rPr lang="en-US" altLang="en-US" sz="1400" dirty="0">
                <a:latin typeface="Arial" panose="020B0604020202020204" pitchFamily="34" charset="0"/>
                <a:cs typeface="Arial" panose="020B0604020202020204" pitchFamily="34" charset="0"/>
              </a:rPr>
              <a:t>For a video suitable </a:t>
            </a:r>
            <a:br>
              <a:rPr lang="en-US" altLang="en-US" sz="1400" dirty="0">
                <a:latin typeface="Arial" panose="020B0604020202020204" pitchFamily="34" charset="0"/>
                <a:cs typeface="Arial" panose="020B0604020202020204" pitchFamily="34" charset="0"/>
              </a:rPr>
            </a:br>
            <a:r>
              <a:rPr lang="en-US" altLang="en-US" sz="1400" dirty="0">
                <a:latin typeface="Arial" panose="020B0604020202020204" pitchFamily="34" charset="0"/>
                <a:cs typeface="Arial" panose="020B0604020202020204" pitchFamily="34" charset="0"/>
              </a:rPr>
              <a:t>for the web, choose the ‘Portable Devices’ option. </a:t>
            </a:r>
            <a:br>
              <a:rPr lang="en-US" altLang="en-US" sz="1400" dirty="0">
                <a:latin typeface="Arial" panose="020B0604020202020204" pitchFamily="34" charset="0"/>
                <a:cs typeface="Arial" panose="020B0604020202020204" pitchFamily="34" charset="0"/>
              </a:rPr>
            </a:br>
            <a:br>
              <a:rPr lang="en-US" altLang="en-US" sz="1400" dirty="0">
                <a:latin typeface="Arial" panose="020B0604020202020204" pitchFamily="34" charset="0"/>
                <a:cs typeface="Arial" panose="020B0604020202020204" pitchFamily="34" charset="0"/>
              </a:rPr>
            </a:br>
            <a:r>
              <a:rPr lang="en-US" altLang="en-US" sz="1400" dirty="0">
                <a:latin typeface="Arial" panose="020B0604020202020204" pitchFamily="34" charset="0"/>
                <a:cs typeface="Arial" panose="020B0604020202020204" pitchFamily="34" charset="0"/>
              </a:rPr>
              <a:t>You can add your own audio narration to your presentation prior to saving as a video, but your computer will need to be equipped with a sound card, speakers and microphone. To record, choose </a:t>
            </a:r>
            <a:r>
              <a:rPr lang="en-US" altLang="en-US" sz="1400" b="1" dirty="0">
                <a:latin typeface="Arial" panose="020B0604020202020204" pitchFamily="34" charset="0"/>
                <a:cs typeface="Arial" panose="020B0604020202020204" pitchFamily="34" charset="0"/>
              </a:rPr>
              <a:t>Slide Show: Record Slide Show</a:t>
            </a:r>
            <a:r>
              <a:rPr lang="en-US" altLang="en-US" sz="1400" dirty="0">
                <a:latin typeface="Arial" panose="020B0604020202020204" pitchFamily="34" charset="0"/>
                <a:cs typeface="Arial" panose="020B0604020202020204" pitchFamily="34" charset="0"/>
              </a:rPr>
              <a:t>. To end the recording, right-click the slide and select ‘End Show’.    </a:t>
            </a:r>
          </a:p>
          <a:p>
            <a:pPr eaLnBrk="1" hangingPunct="1"/>
            <a:endParaRPr lang="en-US" altLang="en-US" sz="1600" dirty="0"/>
          </a:p>
        </p:txBody>
      </p:sp>
    </p:spTree>
    <p:extLst>
      <p:ext uri="{BB962C8B-B14F-4D97-AF65-F5344CB8AC3E}">
        <p14:creationId xmlns:p14="http://schemas.microsoft.com/office/powerpoint/2010/main" val="1767909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0"/>
            <a:ext cx="7924800" cy="1143000"/>
          </a:xfrm>
        </p:spPr>
        <p:txBody>
          <a:bodyPr/>
          <a:lstStyle/>
          <a:p>
            <a:pPr>
              <a:defRPr/>
            </a:pPr>
            <a:r>
              <a:rPr lang="en-AU" sz="3000" dirty="0">
                <a:solidFill>
                  <a:schemeClr val="bg1">
                    <a:lumMod val="50000"/>
                  </a:schemeClr>
                </a:solidFill>
              </a:rPr>
              <a:t>Introduction</a:t>
            </a:r>
          </a:p>
        </p:txBody>
      </p:sp>
      <p:sp>
        <p:nvSpPr>
          <p:cNvPr id="5" name="Content Placeholder 4"/>
          <p:cNvSpPr>
            <a:spLocks noGrp="1"/>
          </p:cNvSpPr>
          <p:nvPr>
            <p:ph idx="1"/>
          </p:nvPr>
        </p:nvSpPr>
        <p:spPr>
          <a:xfrm>
            <a:off x="762000" y="990600"/>
            <a:ext cx="7924800" cy="4419600"/>
          </a:xfrm>
        </p:spPr>
        <p:txBody>
          <a:bodyPr/>
          <a:lstStyle/>
          <a:p>
            <a:pPr marL="0" indent="0">
              <a:spcAft>
                <a:spcPts val="1200"/>
              </a:spcAft>
              <a:buNone/>
              <a:defRPr/>
            </a:pPr>
            <a:r>
              <a:rPr lang="en-US" altLang="en-US" sz="1600" kern="0" dirty="0"/>
              <a:t>Having a PowerPoint presentation that is put together with no attention to </a:t>
            </a:r>
            <a:br>
              <a:rPr lang="en-US" altLang="en-US" sz="1600" kern="0" dirty="0"/>
            </a:br>
            <a:r>
              <a:rPr lang="en-US" altLang="en-US" sz="1600" kern="0" dirty="0"/>
              <a:t>content or visual appeal is like turning up to an interview in a t-shirt and thongs. </a:t>
            </a:r>
          </a:p>
          <a:p>
            <a:pPr marL="0" indent="0">
              <a:buNone/>
              <a:defRPr/>
            </a:pPr>
            <a:r>
              <a:rPr lang="en-US" altLang="en-US" sz="1600" kern="0" dirty="0"/>
              <a:t>A well designed, carefully constructed presentation will support your message, </a:t>
            </a:r>
            <a:br>
              <a:rPr lang="en-US" altLang="en-US" sz="1600" kern="0" dirty="0"/>
            </a:br>
            <a:r>
              <a:rPr lang="en-US" altLang="en-US" sz="1600" kern="0" dirty="0"/>
              <a:t>convey professionalism, and leave your audience with a positive impression of </a:t>
            </a:r>
            <a:br>
              <a:rPr lang="en-US" altLang="en-US" sz="1600" kern="0" dirty="0"/>
            </a:br>
            <a:r>
              <a:rPr lang="en-US" altLang="en-US" sz="1600" kern="0" dirty="0"/>
              <a:t>you and your message. </a:t>
            </a:r>
          </a:p>
          <a:p>
            <a:pPr marL="0" indent="0">
              <a:buNone/>
              <a:defRPr/>
            </a:pPr>
            <a:endParaRPr lang="en-US" altLang="en-US" sz="1600" kern="0" dirty="0"/>
          </a:p>
          <a:p>
            <a:pPr marL="0" indent="0">
              <a:buNone/>
              <a:defRPr/>
            </a:pPr>
            <a:r>
              <a:rPr lang="en-US" altLang="en-US" sz="1600" b="1" kern="0" dirty="0">
                <a:solidFill>
                  <a:srgbClr val="0070C0"/>
                </a:solidFill>
              </a:rPr>
              <a:t>The first step is to edit your content. </a:t>
            </a:r>
          </a:p>
          <a:p>
            <a:pPr>
              <a:spcBef>
                <a:spcPts val="600"/>
              </a:spcBef>
              <a:spcAft>
                <a:spcPts val="600"/>
              </a:spcAft>
              <a:buFont typeface="+mj-lt"/>
              <a:buAutoNum type="arabicPeriod"/>
              <a:defRPr/>
            </a:pPr>
            <a:r>
              <a:rPr lang="en-US" altLang="en-US" sz="1600" kern="0" dirty="0"/>
              <a:t>Your presentation should have a logical flow with a structured beginning, </a:t>
            </a:r>
            <a:br>
              <a:rPr lang="en-US" altLang="en-US" sz="1600" kern="0" dirty="0"/>
            </a:br>
            <a:r>
              <a:rPr lang="en-US" altLang="en-US" sz="1600" kern="0" dirty="0"/>
              <a:t>middle and conclusion that is easy to follow and understand. </a:t>
            </a:r>
          </a:p>
          <a:p>
            <a:pPr>
              <a:spcBef>
                <a:spcPts val="600"/>
              </a:spcBef>
              <a:spcAft>
                <a:spcPts val="600"/>
              </a:spcAft>
              <a:buFont typeface="+mj-lt"/>
              <a:buAutoNum type="arabicPeriod"/>
              <a:defRPr/>
            </a:pPr>
            <a:r>
              <a:rPr lang="en-US" altLang="en-US" sz="1600" kern="0" dirty="0"/>
              <a:t>Keep one idea per slide, with a few essential points explaining it. </a:t>
            </a:r>
            <a:br>
              <a:rPr lang="en-US" altLang="en-US" sz="1600" kern="0" dirty="0"/>
            </a:br>
            <a:r>
              <a:rPr lang="en-US" altLang="en-US" sz="1600" kern="0" dirty="0"/>
              <a:t>No more than </a:t>
            </a:r>
            <a:r>
              <a:rPr lang="en-US" altLang="en-US" sz="1600" b="1" kern="0" dirty="0"/>
              <a:t>six short bullet points per slide </a:t>
            </a:r>
            <a:r>
              <a:rPr lang="en-US" altLang="en-US" sz="1600" kern="0" dirty="0"/>
              <a:t>is a good rule of thumb. </a:t>
            </a:r>
          </a:p>
          <a:p>
            <a:pPr>
              <a:spcBef>
                <a:spcPts val="600"/>
              </a:spcBef>
              <a:spcAft>
                <a:spcPts val="600"/>
              </a:spcAft>
              <a:buFont typeface="+mj-lt"/>
              <a:buAutoNum type="arabicPeriod"/>
              <a:defRPr/>
            </a:pPr>
            <a:r>
              <a:rPr lang="en-US" altLang="en-US" sz="1600" kern="0" dirty="0"/>
              <a:t>Your presentation should be a </a:t>
            </a:r>
            <a:r>
              <a:rPr lang="en-US" altLang="en-US" sz="1600" b="1" kern="0" dirty="0"/>
              <a:t>visual aid only </a:t>
            </a:r>
            <a:r>
              <a:rPr lang="en-US" altLang="en-US" sz="1600" kern="0" dirty="0"/>
              <a:t>– don’t do a word-for-word </a:t>
            </a:r>
            <a:br>
              <a:rPr lang="en-US" altLang="en-US" sz="1600" kern="0" dirty="0"/>
            </a:br>
            <a:r>
              <a:rPr lang="en-US" altLang="en-US" sz="1600" kern="0" dirty="0"/>
              <a:t>narration of your slides.</a:t>
            </a:r>
          </a:p>
          <a:p>
            <a:pPr>
              <a:defRPr/>
            </a:pPr>
            <a:endParaRPr lang="en-AU" sz="1600" dirty="0"/>
          </a:p>
          <a:p>
            <a:pPr marL="0" indent="0">
              <a:buNone/>
              <a:defRPr/>
            </a:pPr>
            <a:r>
              <a:rPr lang="en-AU" sz="1600" b="1" dirty="0">
                <a:solidFill>
                  <a:srgbClr val="0070C0"/>
                </a:solidFill>
              </a:rPr>
              <a:t>The following slides contain design tips </a:t>
            </a:r>
            <a:r>
              <a:rPr lang="en-AU" sz="1600" dirty="0"/>
              <a:t>on how to produce a professional-looking PowerPoint presentation. </a:t>
            </a:r>
          </a:p>
          <a:p>
            <a:pPr marL="0" indent="0">
              <a:buFont typeface="Arial" pitchFamily="34" charset="0"/>
              <a:buNone/>
              <a:defRPr/>
            </a:pPr>
            <a:endParaRPr lang="en-AU"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a:xfrm>
            <a:off x="762000" y="274638"/>
            <a:ext cx="7924800" cy="715962"/>
          </a:xfrm>
        </p:spPr>
        <p:txBody>
          <a:bodyPr/>
          <a:lstStyle/>
          <a:p>
            <a:pPr algn="ctr" eaLnBrk="1" hangingPunct="1">
              <a:defRPr/>
            </a:pPr>
            <a:r>
              <a:rPr lang="en-US" altLang="en-US" sz="3000" b="1" dirty="0"/>
              <a:t>Keep it simple</a:t>
            </a:r>
          </a:p>
        </p:txBody>
      </p:sp>
      <p:sp>
        <p:nvSpPr>
          <p:cNvPr id="6147" name="Content Placeholder 4"/>
          <p:cNvSpPr>
            <a:spLocks noGrp="1"/>
          </p:cNvSpPr>
          <p:nvPr>
            <p:ph idx="1"/>
          </p:nvPr>
        </p:nvSpPr>
        <p:spPr>
          <a:xfrm>
            <a:off x="762000" y="1101725"/>
            <a:ext cx="7924800" cy="1184275"/>
          </a:xfrm>
        </p:spPr>
        <p:txBody>
          <a:bodyPr/>
          <a:lstStyle/>
          <a:p>
            <a:pPr marL="0" indent="0" algn="ctr" eaLnBrk="1" hangingPunct="1">
              <a:buFont typeface="Arial" pitchFamily="34" charset="0"/>
              <a:buNone/>
            </a:pPr>
            <a:r>
              <a:rPr lang="en-US" altLang="en-US" sz="1600" dirty="0"/>
              <a:t>Your visual presentation design should support your verbal delivery. </a:t>
            </a:r>
            <a:br>
              <a:rPr lang="en-US" altLang="en-US" sz="1600" dirty="0"/>
            </a:br>
            <a:r>
              <a:rPr lang="en-US" altLang="en-US" sz="1600" dirty="0"/>
              <a:t>For a professional look, limit the colour palette and font types to three at most </a:t>
            </a:r>
            <a:br>
              <a:rPr lang="en-US" altLang="en-US" sz="1600" dirty="0"/>
            </a:br>
            <a:r>
              <a:rPr lang="en-US" altLang="en-US" sz="1600" dirty="0"/>
              <a:t>(if more colours are needed, use tints). Your slide should have plenty of white space – less clutter makes it easier to read.</a:t>
            </a:r>
          </a:p>
        </p:txBody>
      </p:sp>
      <p:sp>
        <p:nvSpPr>
          <p:cNvPr id="2" name="Rectangle 1"/>
          <p:cNvSpPr/>
          <p:nvPr/>
        </p:nvSpPr>
        <p:spPr>
          <a:xfrm>
            <a:off x="1552575" y="6248400"/>
            <a:ext cx="304800" cy="25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5" name="Rectangle 4"/>
          <p:cNvSpPr/>
          <p:nvPr/>
        </p:nvSpPr>
        <p:spPr>
          <a:xfrm>
            <a:off x="2057400" y="6248400"/>
            <a:ext cx="304800" cy="254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6" name="Rectangle 5"/>
          <p:cNvSpPr/>
          <p:nvPr/>
        </p:nvSpPr>
        <p:spPr>
          <a:xfrm>
            <a:off x="2552700" y="6248400"/>
            <a:ext cx="304800" cy="25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7" name="Rectangle 6"/>
          <p:cNvSpPr/>
          <p:nvPr/>
        </p:nvSpPr>
        <p:spPr>
          <a:xfrm>
            <a:off x="3048000" y="6248400"/>
            <a:ext cx="304800" cy="25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8" name="Rectangle 7"/>
          <p:cNvSpPr/>
          <p:nvPr/>
        </p:nvSpPr>
        <p:spPr>
          <a:xfrm>
            <a:off x="3505200" y="6248400"/>
            <a:ext cx="304800" cy="25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9" name="Rectangle 8"/>
          <p:cNvSpPr/>
          <p:nvPr/>
        </p:nvSpPr>
        <p:spPr>
          <a:xfrm>
            <a:off x="4038600" y="6248400"/>
            <a:ext cx="304800" cy="254000"/>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0" name="Rectangle 9"/>
          <p:cNvSpPr/>
          <p:nvPr/>
        </p:nvSpPr>
        <p:spPr>
          <a:xfrm>
            <a:off x="1066800" y="6248400"/>
            <a:ext cx="304800" cy="25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6155" name="TextBox 2"/>
          <p:cNvSpPr txBox="1">
            <a:spLocks noChangeArrowheads="1"/>
          </p:cNvSpPr>
          <p:nvPr/>
        </p:nvSpPr>
        <p:spPr bwMode="auto">
          <a:xfrm>
            <a:off x="1295400" y="2667000"/>
            <a:ext cx="29718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Aral"/>
              </a:defRPr>
            </a:lvl1pPr>
            <a:lvl2pPr marL="742950" indent="-285750">
              <a:spcBef>
                <a:spcPct val="20000"/>
              </a:spcBef>
              <a:buFont typeface="Arial" pitchFamily="34" charset="0"/>
              <a:buChar char="–"/>
              <a:defRPr sz="2800">
                <a:solidFill>
                  <a:schemeClr val="tx1"/>
                </a:solidFill>
                <a:latin typeface="Aral"/>
              </a:defRPr>
            </a:lvl2pPr>
            <a:lvl3pPr marL="1143000" indent="-228600">
              <a:spcBef>
                <a:spcPct val="20000"/>
              </a:spcBef>
              <a:buFont typeface="Arial" pitchFamily="34" charset="0"/>
              <a:buChar char="•"/>
              <a:defRPr sz="2400">
                <a:solidFill>
                  <a:schemeClr val="tx1"/>
                </a:solidFill>
                <a:latin typeface="Aral"/>
              </a:defRPr>
            </a:lvl3pPr>
            <a:lvl4pPr marL="1600200" indent="-228600">
              <a:spcBef>
                <a:spcPct val="20000"/>
              </a:spcBef>
              <a:buFont typeface="Arial" pitchFamily="34" charset="0"/>
              <a:buChar char="–"/>
              <a:defRPr sz="2000">
                <a:solidFill>
                  <a:schemeClr val="tx1"/>
                </a:solidFill>
                <a:latin typeface="Aral"/>
              </a:defRPr>
            </a:lvl4pPr>
            <a:lvl5pPr marL="2057400" indent="-228600">
              <a:spcBef>
                <a:spcPct val="20000"/>
              </a:spcBef>
              <a:buFont typeface="Arial" pitchFamily="34" charset="0"/>
              <a:buChar char="»"/>
              <a:defRPr sz="2000">
                <a:solidFill>
                  <a:schemeClr val="tx1"/>
                </a:solidFill>
                <a:latin typeface="Aral"/>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al"/>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al"/>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al"/>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al"/>
              </a:defRPr>
            </a:lvl9pPr>
          </a:lstStyle>
          <a:p>
            <a:pPr algn="ctr">
              <a:spcBef>
                <a:spcPct val="0"/>
              </a:spcBef>
              <a:buFontTx/>
              <a:buNone/>
            </a:pPr>
            <a:r>
              <a:rPr lang="en-AU" altLang="en-US" sz="2000" b="1" dirty="0">
                <a:solidFill>
                  <a:srgbClr val="FF0000"/>
                </a:solidFill>
                <a:latin typeface="Arial" pitchFamily="34" charset="0"/>
              </a:rPr>
              <a:t>NO</a:t>
            </a:r>
          </a:p>
        </p:txBody>
      </p:sp>
      <p:cxnSp>
        <p:nvCxnSpPr>
          <p:cNvPr id="11" name="Straight Connector 10"/>
          <p:cNvCxnSpPr/>
          <p:nvPr/>
        </p:nvCxnSpPr>
        <p:spPr>
          <a:xfrm>
            <a:off x="4800600" y="2895600"/>
            <a:ext cx="0" cy="3606800"/>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924800" y="6248400"/>
            <a:ext cx="304800" cy="25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5" name="Rectangle 14"/>
          <p:cNvSpPr/>
          <p:nvPr/>
        </p:nvSpPr>
        <p:spPr>
          <a:xfrm>
            <a:off x="7467600" y="6248400"/>
            <a:ext cx="304800" cy="254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6" name="Rectangle 15"/>
          <p:cNvSpPr/>
          <p:nvPr/>
        </p:nvSpPr>
        <p:spPr>
          <a:xfrm>
            <a:off x="7010400" y="6248400"/>
            <a:ext cx="304800" cy="25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7" name="Rectangle 16"/>
          <p:cNvSpPr/>
          <p:nvPr/>
        </p:nvSpPr>
        <p:spPr>
          <a:xfrm>
            <a:off x="6553200" y="6248400"/>
            <a:ext cx="304800" cy="254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8" name="Rectangle 17"/>
          <p:cNvSpPr/>
          <p:nvPr/>
        </p:nvSpPr>
        <p:spPr>
          <a:xfrm>
            <a:off x="6096000" y="6248400"/>
            <a:ext cx="304800" cy="254000"/>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9" name="Rectangle 18"/>
          <p:cNvSpPr/>
          <p:nvPr/>
        </p:nvSpPr>
        <p:spPr>
          <a:xfrm>
            <a:off x="5638800" y="6248400"/>
            <a:ext cx="304800" cy="254000"/>
          </a:xfrm>
          <a:prstGeom prst="rect">
            <a:avLst/>
          </a:prstGeom>
          <a:solidFill>
            <a:srgbClr val="B8DC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20" name="Rectangle 19"/>
          <p:cNvSpPr/>
          <p:nvPr/>
        </p:nvSpPr>
        <p:spPr>
          <a:xfrm>
            <a:off x="5181600" y="6248400"/>
            <a:ext cx="304800" cy="254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6164" name="TextBox 20"/>
          <p:cNvSpPr txBox="1">
            <a:spLocks noChangeArrowheads="1"/>
          </p:cNvSpPr>
          <p:nvPr/>
        </p:nvSpPr>
        <p:spPr bwMode="auto">
          <a:xfrm>
            <a:off x="5343525" y="2667000"/>
            <a:ext cx="29718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Aral"/>
              </a:defRPr>
            </a:lvl1pPr>
            <a:lvl2pPr marL="742950" indent="-285750">
              <a:spcBef>
                <a:spcPct val="20000"/>
              </a:spcBef>
              <a:buFont typeface="Arial" pitchFamily="34" charset="0"/>
              <a:buChar char="–"/>
              <a:defRPr sz="2800">
                <a:solidFill>
                  <a:schemeClr val="tx1"/>
                </a:solidFill>
                <a:latin typeface="Aral"/>
              </a:defRPr>
            </a:lvl2pPr>
            <a:lvl3pPr marL="1143000" indent="-228600">
              <a:spcBef>
                <a:spcPct val="20000"/>
              </a:spcBef>
              <a:buFont typeface="Arial" pitchFamily="34" charset="0"/>
              <a:buChar char="•"/>
              <a:defRPr sz="2400">
                <a:solidFill>
                  <a:schemeClr val="tx1"/>
                </a:solidFill>
                <a:latin typeface="Aral"/>
              </a:defRPr>
            </a:lvl3pPr>
            <a:lvl4pPr marL="1600200" indent="-228600">
              <a:spcBef>
                <a:spcPct val="20000"/>
              </a:spcBef>
              <a:buFont typeface="Arial" pitchFamily="34" charset="0"/>
              <a:buChar char="–"/>
              <a:defRPr sz="2000">
                <a:solidFill>
                  <a:schemeClr val="tx1"/>
                </a:solidFill>
                <a:latin typeface="Aral"/>
              </a:defRPr>
            </a:lvl4pPr>
            <a:lvl5pPr marL="2057400" indent="-228600">
              <a:spcBef>
                <a:spcPct val="20000"/>
              </a:spcBef>
              <a:buFont typeface="Arial" pitchFamily="34" charset="0"/>
              <a:buChar char="»"/>
              <a:defRPr sz="2000">
                <a:solidFill>
                  <a:schemeClr val="tx1"/>
                </a:solidFill>
                <a:latin typeface="Aral"/>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al"/>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al"/>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al"/>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al"/>
              </a:defRPr>
            </a:lvl9pPr>
          </a:lstStyle>
          <a:p>
            <a:pPr algn="ctr">
              <a:spcBef>
                <a:spcPct val="0"/>
              </a:spcBef>
              <a:buFontTx/>
              <a:buNone/>
            </a:pPr>
            <a:r>
              <a:rPr lang="en-AU" altLang="en-US" sz="2000" b="1" dirty="0">
                <a:solidFill>
                  <a:srgbClr val="00B050"/>
                </a:solidFill>
                <a:latin typeface="Arial" pitchFamily="34" charset="0"/>
              </a:rPr>
              <a:t>YES</a:t>
            </a:r>
          </a:p>
        </p:txBody>
      </p:sp>
      <p:pic>
        <p:nvPicPr>
          <p:cNvPr id="6166" name="Picture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184525"/>
            <a:ext cx="3429000" cy="2571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911" y="3184525"/>
            <a:ext cx="3429000" cy="2571750"/>
          </a:xfrm>
          <a:prstGeom prst="rect">
            <a:avLst/>
          </a:prstGeom>
          <a:ln>
            <a:solidFill>
              <a:schemeClr val="tx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a:xfrm>
            <a:off x="762000" y="274638"/>
            <a:ext cx="7924800" cy="715962"/>
          </a:xfrm>
        </p:spPr>
        <p:txBody>
          <a:bodyPr/>
          <a:lstStyle/>
          <a:p>
            <a:pPr algn="ctr" eaLnBrk="1" hangingPunct="1">
              <a:defRPr/>
            </a:pPr>
            <a:r>
              <a:rPr lang="en-US" altLang="en-US" sz="3000" b="1" dirty="0"/>
              <a:t>Balance text and images evenly</a:t>
            </a:r>
          </a:p>
        </p:txBody>
      </p:sp>
      <p:sp>
        <p:nvSpPr>
          <p:cNvPr id="7171" name="Content Placeholder 4"/>
          <p:cNvSpPr>
            <a:spLocks noGrp="1"/>
          </p:cNvSpPr>
          <p:nvPr>
            <p:ph idx="1"/>
          </p:nvPr>
        </p:nvSpPr>
        <p:spPr>
          <a:xfrm>
            <a:off x="381000" y="1019175"/>
            <a:ext cx="8305800" cy="1785937"/>
          </a:xfrm>
        </p:spPr>
        <p:txBody>
          <a:bodyPr/>
          <a:lstStyle/>
          <a:p>
            <a:pPr marL="0" indent="0" algn="ctr" eaLnBrk="1" hangingPunct="1">
              <a:spcAft>
                <a:spcPts val="600"/>
              </a:spcAft>
              <a:buFont typeface="Arial" pitchFamily="34" charset="0"/>
              <a:buNone/>
            </a:pPr>
            <a:r>
              <a:rPr lang="en-US" altLang="en-US" sz="1600" dirty="0"/>
              <a:t>A presentation is not a report. A slide full of text is boring and hard to read. </a:t>
            </a:r>
            <a:br>
              <a:rPr lang="en-US" altLang="en-US" sz="1600" dirty="0"/>
            </a:br>
            <a:r>
              <a:rPr lang="en-US" altLang="en-US" sz="1600" dirty="0"/>
              <a:t>Similarly a presentation that is all images looks like a photo album and can provide very little information (unless you are using it as a title or introductory slide). </a:t>
            </a:r>
          </a:p>
          <a:p>
            <a:pPr marL="0" indent="0" algn="ctr" eaLnBrk="1" hangingPunct="1">
              <a:spcAft>
                <a:spcPts val="600"/>
              </a:spcAft>
              <a:buFont typeface="Arial" pitchFamily="34" charset="0"/>
              <a:buNone/>
            </a:pPr>
            <a:r>
              <a:rPr lang="en-US" altLang="en-US" sz="1600" dirty="0"/>
              <a:t>Images and text should be balanced and not repetitive on the slide and throughout the presentation. Limit the amount of content on each slide, and make sure the images are </a:t>
            </a:r>
            <a:br>
              <a:rPr lang="en-US" altLang="en-US" sz="1600" dirty="0"/>
            </a:br>
            <a:r>
              <a:rPr lang="en-US" altLang="en-US" sz="1600" dirty="0"/>
              <a:t>relevant to the text. </a:t>
            </a:r>
          </a:p>
        </p:txBody>
      </p:sp>
      <p:sp>
        <p:nvSpPr>
          <p:cNvPr id="7172" name="TextBox 2"/>
          <p:cNvSpPr txBox="1">
            <a:spLocks noChangeArrowheads="1"/>
          </p:cNvSpPr>
          <p:nvPr/>
        </p:nvSpPr>
        <p:spPr bwMode="auto">
          <a:xfrm>
            <a:off x="946150" y="3086100"/>
            <a:ext cx="9144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Aral"/>
              </a:defRPr>
            </a:lvl1pPr>
            <a:lvl2pPr marL="742950" indent="-285750">
              <a:spcBef>
                <a:spcPct val="20000"/>
              </a:spcBef>
              <a:buFont typeface="Arial" pitchFamily="34" charset="0"/>
              <a:buChar char="–"/>
              <a:defRPr sz="2800">
                <a:solidFill>
                  <a:schemeClr val="tx1"/>
                </a:solidFill>
                <a:latin typeface="Aral"/>
              </a:defRPr>
            </a:lvl2pPr>
            <a:lvl3pPr marL="1143000" indent="-228600">
              <a:spcBef>
                <a:spcPct val="20000"/>
              </a:spcBef>
              <a:buFont typeface="Arial" pitchFamily="34" charset="0"/>
              <a:buChar char="•"/>
              <a:defRPr sz="2400">
                <a:solidFill>
                  <a:schemeClr val="tx1"/>
                </a:solidFill>
                <a:latin typeface="Aral"/>
              </a:defRPr>
            </a:lvl3pPr>
            <a:lvl4pPr marL="1600200" indent="-228600">
              <a:spcBef>
                <a:spcPct val="20000"/>
              </a:spcBef>
              <a:buFont typeface="Arial" pitchFamily="34" charset="0"/>
              <a:buChar char="–"/>
              <a:defRPr sz="2000">
                <a:solidFill>
                  <a:schemeClr val="tx1"/>
                </a:solidFill>
                <a:latin typeface="Aral"/>
              </a:defRPr>
            </a:lvl4pPr>
            <a:lvl5pPr marL="2057400" indent="-228600">
              <a:spcBef>
                <a:spcPct val="20000"/>
              </a:spcBef>
              <a:buFont typeface="Arial" pitchFamily="34" charset="0"/>
              <a:buChar char="»"/>
              <a:defRPr sz="2000">
                <a:solidFill>
                  <a:schemeClr val="tx1"/>
                </a:solidFill>
                <a:latin typeface="Aral"/>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al"/>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al"/>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al"/>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al"/>
              </a:defRPr>
            </a:lvl9pPr>
          </a:lstStyle>
          <a:p>
            <a:pPr algn="r">
              <a:spcBef>
                <a:spcPct val="0"/>
              </a:spcBef>
              <a:buFontTx/>
              <a:buNone/>
            </a:pPr>
            <a:r>
              <a:rPr lang="en-AU" altLang="en-US" sz="2000" b="1" dirty="0">
                <a:solidFill>
                  <a:srgbClr val="FF0000"/>
                </a:solidFill>
                <a:latin typeface="Arial" pitchFamily="34" charset="0"/>
              </a:rPr>
              <a:t>NO</a:t>
            </a:r>
          </a:p>
        </p:txBody>
      </p:sp>
      <p:sp>
        <p:nvSpPr>
          <p:cNvPr id="7173" name="TextBox 20"/>
          <p:cNvSpPr txBox="1">
            <a:spLocks noChangeArrowheads="1"/>
          </p:cNvSpPr>
          <p:nvPr/>
        </p:nvSpPr>
        <p:spPr bwMode="auto">
          <a:xfrm>
            <a:off x="5257800" y="3409950"/>
            <a:ext cx="29718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Aral"/>
              </a:defRPr>
            </a:lvl1pPr>
            <a:lvl2pPr marL="742950" indent="-285750">
              <a:spcBef>
                <a:spcPct val="20000"/>
              </a:spcBef>
              <a:buFont typeface="Arial" pitchFamily="34" charset="0"/>
              <a:buChar char="–"/>
              <a:defRPr sz="2800">
                <a:solidFill>
                  <a:schemeClr val="tx1"/>
                </a:solidFill>
                <a:latin typeface="Aral"/>
              </a:defRPr>
            </a:lvl2pPr>
            <a:lvl3pPr marL="1143000" indent="-228600">
              <a:spcBef>
                <a:spcPct val="20000"/>
              </a:spcBef>
              <a:buFont typeface="Arial" pitchFamily="34" charset="0"/>
              <a:buChar char="•"/>
              <a:defRPr sz="2400">
                <a:solidFill>
                  <a:schemeClr val="tx1"/>
                </a:solidFill>
                <a:latin typeface="Aral"/>
              </a:defRPr>
            </a:lvl3pPr>
            <a:lvl4pPr marL="1600200" indent="-228600">
              <a:spcBef>
                <a:spcPct val="20000"/>
              </a:spcBef>
              <a:buFont typeface="Arial" pitchFamily="34" charset="0"/>
              <a:buChar char="–"/>
              <a:defRPr sz="2000">
                <a:solidFill>
                  <a:schemeClr val="tx1"/>
                </a:solidFill>
                <a:latin typeface="Aral"/>
              </a:defRPr>
            </a:lvl4pPr>
            <a:lvl5pPr marL="2057400" indent="-228600">
              <a:spcBef>
                <a:spcPct val="20000"/>
              </a:spcBef>
              <a:buFont typeface="Arial" pitchFamily="34" charset="0"/>
              <a:buChar char="»"/>
              <a:defRPr sz="2000">
                <a:solidFill>
                  <a:schemeClr val="tx1"/>
                </a:solidFill>
                <a:latin typeface="Aral"/>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al"/>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al"/>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al"/>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al"/>
              </a:defRPr>
            </a:lvl9pPr>
          </a:lstStyle>
          <a:p>
            <a:pPr algn="ctr">
              <a:spcBef>
                <a:spcPct val="0"/>
              </a:spcBef>
              <a:buFontTx/>
              <a:buNone/>
            </a:pPr>
            <a:r>
              <a:rPr lang="en-AU" altLang="en-US" sz="2000" b="1" dirty="0">
                <a:solidFill>
                  <a:srgbClr val="00B050"/>
                </a:solidFill>
                <a:latin typeface="Arial" pitchFamily="34" charset="0"/>
              </a:rPr>
              <a:t>YES</a:t>
            </a:r>
          </a:p>
        </p:txBody>
      </p:sp>
      <p:pic>
        <p:nvPicPr>
          <p:cNvPr id="717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875088"/>
            <a:ext cx="3671888" cy="2754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177" name="TextBox 2"/>
          <p:cNvSpPr txBox="1">
            <a:spLocks noChangeArrowheads="1"/>
          </p:cNvSpPr>
          <p:nvPr/>
        </p:nvSpPr>
        <p:spPr bwMode="auto">
          <a:xfrm>
            <a:off x="609600" y="4270375"/>
            <a:ext cx="882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Aral"/>
              </a:defRPr>
            </a:lvl1pPr>
            <a:lvl2pPr marL="742950" indent="-285750">
              <a:spcBef>
                <a:spcPct val="20000"/>
              </a:spcBef>
              <a:buFont typeface="Arial" pitchFamily="34" charset="0"/>
              <a:buChar char="–"/>
              <a:defRPr sz="2800">
                <a:solidFill>
                  <a:schemeClr val="tx1"/>
                </a:solidFill>
                <a:latin typeface="Aral"/>
              </a:defRPr>
            </a:lvl2pPr>
            <a:lvl3pPr marL="1143000" indent="-228600">
              <a:spcBef>
                <a:spcPct val="20000"/>
              </a:spcBef>
              <a:buFont typeface="Arial" pitchFamily="34" charset="0"/>
              <a:buChar char="•"/>
              <a:defRPr sz="2400">
                <a:solidFill>
                  <a:schemeClr val="tx1"/>
                </a:solidFill>
                <a:latin typeface="Aral"/>
              </a:defRPr>
            </a:lvl3pPr>
            <a:lvl4pPr marL="1600200" indent="-228600">
              <a:spcBef>
                <a:spcPct val="20000"/>
              </a:spcBef>
              <a:buFont typeface="Arial" pitchFamily="34" charset="0"/>
              <a:buChar char="–"/>
              <a:defRPr sz="2000">
                <a:solidFill>
                  <a:schemeClr val="tx1"/>
                </a:solidFill>
                <a:latin typeface="Aral"/>
              </a:defRPr>
            </a:lvl4pPr>
            <a:lvl5pPr marL="2057400" indent="-228600">
              <a:spcBef>
                <a:spcPct val="20000"/>
              </a:spcBef>
              <a:buFont typeface="Arial" pitchFamily="34" charset="0"/>
              <a:buChar char="»"/>
              <a:defRPr sz="2000">
                <a:solidFill>
                  <a:schemeClr val="tx1"/>
                </a:solidFill>
                <a:latin typeface="Aral"/>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al"/>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al"/>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al"/>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al"/>
              </a:defRPr>
            </a:lvl9pPr>
          </a:lstStyle>
          <a:p>
            <a:pPr algn="ctr">
              <a:spcBef>
                <a:spcPct val="0"/>
              </a:spcBef>
              <a:buFontTx/>
              <a:buNone/>
            </a:pPr>
            <a:r>
              <a:rPr lang="en-AU" altLang="en-US" sz="2000" b="1" dirty="0">
                <a:solidFill>
                  <a:srgbClr val="FF0000"/>
                </a:solidFill>
                <a:latin typeface="Arial" pitchFamily="34" charset="0"/>
              </a:rPr>
              <a:t>NO</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7629" y="2884488"/>
            <a:ext cx="2641600" cy="1981200"/>
          </a:xfrm>
          <a:prstGeom prst="rect">
            <a:avLst/>
          </a:prstGeom>
          <a:ln>
            <a:solidFill>
              <a:schemeClr val="tx1"/>
            </a:solidFill>
          </a:ln>
        </p:spPr>
      </p:pic>
      <p:pic>
        <p:nvPicPr>
          <p:cNvPr id="7175"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699000"/>
            <a:ext cx="2641600" cy="198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a:xfrm>
            <a:off x="762000" y="274638"/>
            <a:ext cx="7924800" cy="758824"/>
          </a:xfrm>
        </p:spPr>
        <p:txBody>
          <a:bodyPr/>
          <a:lstStyle/>
          <a:p>
            <a:pPr algn="ctr" eaLnBrk="1" hangingPunct="1">
              <a:defRPr/>
            </a:pPr>
            <a:r>
              <a:rPr lang="en-US" altLang="en-US" sz="3000" b="1" dirty="0"/>
              <a:t>Avoid cartoonish clipart</a:t>
            </a:r>
          </a:p>
        </p:txBody>
      </p:sp>
      <p:sp>
        <p:nvSpPr>
          <p:cNvPr id="5123" name="Content Placeholder 4"/>
          <p:cNvSpPr>
            <a:spLocks noGrp="1"/>
          </p:cNvSpPr>
          <p:nvPr>
            <p:ph idx="1"/>
          </p:nvPr>
        </p:nvSpPr>
        <p:spPr>
          <a:xfrm>
            <a:off x="762000" y="1109662"/>
            <a:ext cx="7924800" cy="947738"/>
          </a:xfrm>
        </p:spPr>
        <p:txBody>
          <a:bodyPr/>
          <a:lstStyle/>
          <a:p>
            <a:pPr marL="0" indent="0" algn="ctr" eaLnBrk="1" hangingPunct="1">
              <a:buFont typeface="Arial" pitchFamily="34" charset="0"/>
              <a:buNone/>
              <a:defRPr/>
            </a:pPr>
            <a:r>
              <a:rPr lang="en-US" altLang="en-US" sz="1600" dirty="0"/>
              <a:t>Use high quality images or create your own infographic style images and effects with PowerPoint’s Shapes, SmartArt and Chart tools. You can apply effects to photos, but remember to use the same effect for all photos in your presentation. </a:t>
            </a:r>
          </a:p>
          <a:p>
            <a:pPr eaLnBrk="1" hangingPunct="1">
              <a:defRPr/>
            </a:pPr>
            <a:endParaRPr lang="en-US" altLang="en-US" sz="1600" dirty="0"/>
          </a:p>
        </p:txBody>
      </p:sp>
      <p:pic>
        <p:nvPicPr>
          <p:cNvPr id="8196" name="Picture 4" descr="C:\Program Files (x86)\Microsoft Office\MEDIA\CAGCAT10\j019581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2667000"/>
            <a:ext cx="1371600"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C:\Users\DobleR\AppData\Local\Microsoft\Windows\Temporary Internet Files\Content.IE5\WAHCI9UY\large-target-with-arrow-66.6-3178[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8163" y="2905125"/>
            <a:ext cx="1246187"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C:\Users\DobleR\AppData\Local\Microsoft\Windows\Temporary Internet Files\Content.IE5\WAHCI9UY\HealthLifter_Appl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2819400"/>
            <a:ext cx="11430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9" descr="C:\Users\DobleR\AppData\Local\Microsoft\Windows\Temporary Internet Files\Content.IE5\WAHCI9UY\stop_watch_-_cartoon[1].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0800" y="2779713"/>
            <a:ext cx="1676400"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extBox 2"/>
          <p:cNvSpPr txBox="1">
            <a:spLocks noChangeArrowheads="1"/>
          </p:cNvSpPr>
          <p:nvPr/>
        </p:nvSpPr>
        <p:spPr bwMode="auto">
          <a:xfrm>
            <a:off x="3078163" y="2295525"/>
            <a:ext cx="3551237"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Aral"/>
              </a:defRPr>
            </a:lvl1pPr>
            <a:lvl2pPr marL="742950" indent="-285750">
              <a:spcBef>
                <a:spcPct val="20000"/>
              </a:spcBef>
              <a:buFont typeface="Arial" pitchFamily="34" charset="0"/>
              <a:buChar char="–"/>
              <a:defRPr sz="2800">
                <a:solidFill>
                  <a:schemeClr val="tx1"/>
                </a:solidFill>
                <a:latin typeface="Aral"/>
              </a:defRPr>
            </a:lvl2pPr>
            <a:lvl3pPr marL="1143000" indent="-228600">
              <a:spcBef>
                <a:spcPct val="20000"/>
              </a:spcBef>
              <a:buFont typeface="Arial" pitchFamily="34" charset="0"/>
              <a:buChar char="•"/>
              <a:defRPr sz="2400">
                <a:solidFill>
                  <a:schemeClr val="tx1"/>
                </a:solidFill>
                <a:latin typeface="Aral"/>
              </a:defRPr>
            </a:lvl3pPr>
            <a:lvl4pPr marL="1600200" indent="-228600">
              <a:spcBef>
                <a:spcPct val="20000"/>
              </a:spcBef>
              <a:buFont typeface="Arial" pitchFamily="34" charset="0"/>
              <a:buChar char="–"/>
              <a:defRPr sz="2000">
                <a:solidFill>
                  <a:schemeClr val="tx1"/>
                </a:solidFill>
                <a:latin typeface="Aral"/>
              </a:defRPr>
            </a:lvl4pPr>
            <a:lvl5pPr marL="2057400" indent="-228600">
              <a:spcBef>
                <a:spcPct val="20000"/>
              </a:spcBef>
              <a:buFont typeface="Arial" pitchFamily="34" charset="0"/>
              <a:buChar char="»"/>
              <a:defRPr sz="2000">
                <a:solidFill>
                  <a:schemeClr val="tx1"/>
                </a:solidFill>
                <a:latin typeface="Aral"/>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al"/>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al"/>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al"/>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al"/>
              </a:defRPr>
            </a:lvl9pPr>
          </a:lstStyle>
          <a:p>
            <a:pPr algn="ctr">
              <a:spcBef>
                <a:spcPct val="0"/>
              </a:spcBef>
              <a:buFontTx/>
              <a:buNone/>
            </a:pPr>
            <a:r>
              <a:rPr lang="en-AU" altLang="en-US" sz="2800" b="1" dirty="0">
                <a:solidFill>
                  <a:srgbClr val="FF0000"/>
                </a:solidFill>
                <a:latin typeface="Arial" pitchFamily="34" charset="0"/>
              </a:rPr>
              <a:t>NO</a:t>
            </a:r>
            <a:endParaRPr lang="en-AU" altLang="en-US" sz="2000" b="1" dirty="0">
              <a:solidFill>
                <a:srgbClr val="FF0000"/>
              </a:solidFill>
              <a:latin typeface="Arial" pitchFamily="34" charset="0"/>
            </a:endParaRPr>
          </a:p>
        </p:txBody>
      </p:sp>
      <p:sp>
        <p:nvSpPr>
          <p:cNvPr id="8201" name="TextBox 2"/>
          <p:cNvSpPr txBox="1">
            <a:spLocks noChangeArrowheads="1"/>
          </p:cNvSpPr>
          <p:nvPr/>
        </p:nvSpPr>
        <p:spPr bwMode="auto">
          <a:xfrm>
            <a:off x="3078163" y="4276725"/>
            <a:ext cx="3551237"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Aral"/>
              </a:defRPr>
            </a:lvl1pPr>
            <a:lvl2pPr marL="742950" indent="-285750">
              <a:spcBef>
                <a:spcPct val="20000"/>
              </a:spcBef>
              <a:buFont typeface="Arial" pitchFamily="34" charset="0"/>
              <a:buChar char="–"/>
              <a:defRPr sz="2800">
                <a:solidFill>
                  <a:schemeClr val="tx1"/>
                </a:solidFill>
                <a:latin typeface="Aral"/>
              </a:defRPr>
            </a:lvl2pPr>
            <a:lvl3pPr marL="1143000" indent="-228600">
              <a:spcBef>
                <a:spcPct val="20000"/>
              </a:spcBef>
              <a:buFont typeface="Arial" pitchFamily="34" charset="0"/>
              <a:buChar char="•"/>
              <a:defRPr sz="2400">
                <a:solidFill>
                  <a:schemeClr val="tx1"/>
                </a:solidFill>
                <a:latin typeface="Aral"/>
              </a:defRPr>
            </a:lvl3pPr>
            <a:lvl4pPr marL="1600200" indent="-228600">
              <a:spcBef>
                <a:spcPct val="20000"/>
              </a:spcBef>
              <a:buFont typeface="Arial" pitchFamily="34" charset="0"/>
              <a:buChar char="–"/>
              <a:defRPr sz="2000">
                <a:solidFill>
                  <a:schemeClr val="tx1"/>
                </a:solidFill>
                <a:latin typeface="Aral"/>
              </a:defRPr>
            </a:lvl4pPr>
            <a:lvl5pPr marL="2057400" indent="-228600">
              <a:spcBef>
                <a:spcPct val="20000"/>
              </a:spcBef>
              <a:buFont typeface="Arial" pitchFamily="34" charset="0"/>
              <a:buChar char="»"/>
              <a:defRPr sz="2000">
                <a:solidFill>
                  <a:schemeClr val="tx1"/>
                </a:solidFill>
                <a:latin typeface="Aral"/>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al"/>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al"/>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al"/>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al"/>
              </a:defRPr>
            </a:lvl9pPr>
          </a:lstStyle>
          <a:p>
            <a:pPr algn="ctr">
              <a:spcBef>
                <a:spcPct val="0"/>
              </a:spcBef>
              <a:buFontTx/>
              <a:buNone/>
            </a:pPr>
            <a:r>
              <a:rPr lang="en-AU" altLang="en-US" sz="2800" b="1" dirty="0">
                <a:solidFill>
                  <a:srgbClr val="00B050"/>
                </a:solidFill>
                <a:latin typeface="Arial" pitchFamily="34" charset="0"/>
              </a:rPr>
              <a:t>YES</a:t>
            </a:r>
            <a:endParaRPr lang="en-AU" altLang="en-US" sz="2000" b="1" dirty="0">
              <a:solidFill>
                <a:srgbClr val="00B050"/>
              </a:solidFill>
              <a:latin typeface="Arial" pitchFamily="34" charset="0"/>
            </a:endParaRPr>
          </a:p>
        </p:txBody>
      </p:sp>
      <p:cxnSp>
        <p:nvCxnSpPr>
          <p:cNvPr id="13" name="Straight Connector 12"/>
          <p:cNvCxnSpPr/>
          <p:nvPr/>
        </p:nvCxnSpPr>
        <p:spPr>
          <a:xfrm flipH="1">
            <a:off x="1295400" y="4191000"/>
            <a:ext cx="6781800" cy="0"/>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1722" y="4876800"/>
            <a:ext cx="2125099" cy="14612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86022" y="4878510"/>
            <a:ext cx="2220402" cy="1477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19227" y="4878150"/>
            <a:ext cx="2215173" cy="1474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5791200" y="2362200"/>
            <a:ext cx="2819400" cy="4201193"/>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AU" dirty="0"/>
          </a:p>
        </p:txBody>
      </p:sp>
      <p:sp>
        <p:nvSpPr>
          <p:cNvPr id="4" name="Title 3"/>
          <p:cNvSpPr txBox="1">
            <a:spLocks/>
          </p:cNvSpPr>
          <p:nvPr/>
        </p:nvSpPr>
        <p:spPr bwMode="auto">
          <a:xfrm>
            <a:off x="762000" y="274638"/>
            <a:ext cx="79248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000" b="1" kern="1200">
                <a:solidFill>
                  <a:srgbClr val="0070C0"/>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000" b="1">
                <a:solidFill>
                  <a:srgbClr val="0070C0"/>
                </a:solidFill>
                <a:latin typeface="Arial" pitchFamily="34" charset="0"/>
                <a:cs typeface="Arial" pitchFamily="34" charset="0"/>
              </a:defRPr>
            </a:lvl2pPr>
            <a:lvl3pPr algn="ctr" rtl="0" eaLnBrk="0" fontAlgn="base" hangingPunct="0">
              <a:spcBef>
                <a:spcPct val="0"/>
              </a:spcBef>
              <a:spcAft>
                <a:spcPct val="0"/>
              </a:spcAft>
              <a:defRPr sz="4000" b="1">
                <a:solidFill>
                  <a:srgbClr val="0070C0"/>
                </a:solidFill>
                <a:latin typeface="Arial" pitchFamily="34" charset="0"/>
                <a:cs typeface="Arial" pitchFamily="34" charset="0"/>
              </a:defRPr>
            </a:lvl3pPr>
            <a:lvl4pPr algn="ctr" rtl="0" eaLnBrk="0" fontAlgn="base" hangingPunct="0">
              <a:spcBef>
                <a:spcPct val="0"/>
              </a:spcBef>
              <a:spcAft>
                <a:spcPct val="0"/>
              </a:spcAft>
              <a:defRPr sz="4000" b="1">
                <a:solidFill>
                  <a:srgbClr val="0070C0"/>
                </a:solidFill>
                <a:latin typeface="Arial" pitchFamily="34" charset="0"/>
                <a:cs typeface="Arial" pitchFamily="34" charset="0"/>
              </a:defRPr>
            </a:lvl4pPr>
            <a:lvl5pPr algn="ctr" rtl="0" eaLnBrk="0" fontAlgn="base" hangingPunct="0">
              <a:spcBef>
                <a:spcPct val="0"/>
              </a:spcBef>
              <a:spcAft>
                <a:spcPct val="0"/>
              </a:spcAft>
              <a:defRPr sz="4000" b="1">
                <a:solidFill>
                  <a:srgbClr val="0070C0"/>
                </a:solidFill>
                <a:latin typeface="Arial" pitchFamily="34" charset="0"/>
                <a:cs typeface="Arial" pitchFamily="34" charset="0"/>
              </a:defRPr>
            </a:lvl5pPr>
            <a:lvl6pPr marL="457200" algn="ctr" rtl="0" fontAlgn="base">
              <a:spcBef>
                <a:spcPct val="0"/>
              </a:spcBef>
              <a:spcAft>
                <a:spcPct val="0"/>
              </a:spcAft>
              <a:defRPr sz="4000" b="1">
                <a:solidFill>
                  <a:srgbClr val="0070C0"/>
                </a:solidFill>
                <a:latin typeface="Arial" pitchFamily="34" charset="0"/>
                <a:cs typeface="Arial" pitchFamily="34" charset="0"/>
              </a:defRPr>
            </a:lvl6pPr>
            <a:lvl7pPr marL="914400" algn="ctr" rtl="0" fontAlgn="base">
              <a:spcBef>
                <a:spcPct val="0"/>
              </a:spcBef>
              <a:spcAft>
                <a:spcPct val="0"/>
              </a:spcAft>
              <a:defRPr sz="4000" b="1">
                <a:solidFill>
                  <a:srgbClr val="0070C0"/>
                </a:solidFill>
                <a:latin typeface="Arial" pitchFamily="34" charset="0"/>
                <a:cs typeface="Arial" pitchFamily="34" charset="0"/>
              </a:defRPr>
            </a:lvl7pPr>
            <a:lvl8pPr marL="1371600" algn="ctr" rtl="0" fontAlgn="base">
              <a:spcBef>
                <a:spcPct val="0"/>
              </a:spcBef>
              <a:spcAft>
                <a:spcPct val="0"/>
              </a:spcAft>
              <a:defRPr sz="4000" b="1">
                <a:solidFill>
                  <a:srgbClr val="0070C0"/>
                </a:solidFill>
                <a:latin typeface="Arial" pitchFamily="34" charset="0"/>
                <a:cs typeface="Arial" pitchFamily="34" charset="0"/>
              </a:defRPr>
            </a:lvl8pPr>
            <a:lvl9pPr marL="1828800" algn="ctr" rtl="0" fontAlgn="base">
              <a:spcBef>
                <a:spcPct val="0"/>
              </a:spcBef>
              <a:spcAft>
                <a:spcPct val="0"/>
              </a:spcAft>
              <a:defRPr sz="4000" b="1">
                <a:solidFill>
                  <a:srgbClr val="0070C0"/>
                </a:solidFill>
                <a:latin typeface="Arial" pitchFamily="34" charset="0"/>
                <a:cs typeface="Arial" pitchFamily="34" charset="0"/>
              </a:defRPr>
            </a:lvl9pPr>
          </a:lstStyle>
          <a:p>
            <a:pPr eaLnBrk="1" hangingPunct="1">
              <a:defRPr/>
            </a:pPr>
            <a:r>
              <a:rPr lang="en-US" altLang="en-US" sz="2800" dirty="0"/>
              <a:t>Creating PowerPoint infographics</a:t>
            </a:r>
          </a:p>
        </p:txBody>
      </p:sp>
      <p:sp>
        <p:nvSpPr>
          <p:cNvPr id="5" name="Content Placeholder 4"/>
          <p:cNvSpPr txBox="1">
            <a:spLocks/>
          </p:cNvSpPr>
          <p:nvPr/>
        </p:nvSpPr>
        <p:spPr bwMode="auto">
          <a:xfrm>
            <a:off x="304800" y="937382"/>
            <a:ext cx="838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sz="3200" kern="1200">
                <a:solidFill>
                  <a:schemeClr val="tx1"/>
                </a:solidFill>
                <a:latin typeface="Aral"/>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al"/>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al"/>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al"/>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buFont typeface="Arial" pitchFamily="34" charset="0"/>
              <a:buNone/>
              <a:defRPr/>
            </a:pPr>
            <a:r>
              <a:rPr lang="en-US" altLang="en-US" sz="1400" dirty="0">
                <a:latin typeface="Arial" panose="020B0604020202020204" pitchFamily="34" charset="0"/>
                <a:cs typeface="Arial" panose="020B0604020202020204" pitchFamily="34" charset="0"/>
              </a:rPr>
              <a:t>You can create the graphics you want by overlapping PowerPoint’s Shapes and SmartArt elements, and applying effects to the graphics, e.g. shadows, bevels. Infographics generally use solid colours and simple shapes, and are normally used to graphically represent data. Fonts such as Zapf Dingbats or Wingdings can also be used to create images. Make sure you group (Ctrl+G) your finished graphic.</a:t>
            </a:r>
          </a:p>
        </p:txBody>
      </p:sp>
      <p:grpSp>
        <p:nvGrpSpPr>
          <p:cNvPr id="2" name="Group 1"/>
          <p:cNvGrpSpPr/>
          <p:nvPr/>
        </p:nvGrpSpPr>
        <p:grpSpPr>
          <a:xfrm>
            <a:off x="914401" y="2587161"/>
            <a:ext cx="4572000" cy="841839"/>
            <a:chOff x="914400" y="2505076"/>
            <a:chExt cx="6259321" cy="1152524"/>
          </a:xfrm>
        </p:grpSpPr>
        <p:grpSp>
          <p:nvGrpSpPr>
            <p:cNvPr id="10" name="Group 9"/>
            <p:cNvGrpSpPr/>
            <p:nvPr/>
          </p:nvGrpSpPr>
          <p:grpSpPr>
            <a:xfrm>
              <a:off x="6019800" y="2505076"/>
              <a:ext cx="1153921" cy="1152524"/>
              <a:chOff x="6858000" y="2286000"/>
              <a:chExt cx="1311275" cy="1309687"/>
            </a:xfrm>
            <a:effectLst>
              <a:outerShdw blurRad="50800" dist="38100" dir="5400000" algn="t" rotWithShape="0">
                <a:prstClr val="black">
                  <a:alpha val="40000"/>
                </a:prstClr>
              </a:outerShdw>
            </a:effectLst>
            <a:scene3d>
              <a:camera prst="orthographicFront">
                <a:rot lat="0" lon="0" rev="0"/>
              </a:camera>
              <a:lightRig rig="soft" dir="t">
                <a:rot lat="0" lon="0" rev="0"/>
              </a:lightRig>
            </a:scene3d>
          </p:grpSpPr>
          <p:sp>
            <p:nvSpPr>
              <p:cNvPr id="6" name="Oval 5"/>
              <p:cNvSpPr/>
              <p:nvPr/>
            </p:nvSpPr>
            <p:spPr>
              <a:xfrm>
                <a:off x="6858000" y="2286000"/>
                <a:ext cx="1311275" cy="1309687"/>
              </a:xfrm>
              <a:prstGeom prst="ellipse">
                <a:avLst/>
              </a:prstGeom>
              <a:solidFill>
                <a:schemeClr val="accent2"/>
              </a:solidFill>
              <a:ln>
                <a:noFill/>
              </a:ln>
              <a:effectLst>
                <a:outerShdw blurRad="107950" dist="12700" dir="5400000" algn="ctr">
                  <a:srgbClr val="000000"/>
                </a:outerShdw>
              </a:effectLst>
              <a:sp3d contourW="44450" prstMaterial="matte">
                <a:bevelT w="63500" h="63500"/>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Oval 6"/>
              <p:cNvSpPr/>
              <p:nvPr/>
            </p:nvSpPr>
            <p:spPr>
              <a:xfrm>
                <a:off x="7015956" y="2443162"/>
                <a:ext cx="995362" cy="995362"/>
              </a:xfrm>
              <a:prstGeom prst="ellipse">
                <a:avLst/>
              </a:prstGeom>
              <a:solidFill>
                <a:schemeClr val="bg1"/>
              </a:solidFill>
              <a:ln>
                <a:noFill/>
              </a:ln>
              <a:effectLst>
                <a:outerShdw blurRad="107950" dist="12700" dir="5400000" algn="ctr">
                  <a:srgbClr val="000000"/>
                </a:outerShdw>
              </a:effectLst>
              <a:sp3d contourW="44450" prstMaterial="matte">
                <a:bevelT w="63500" h="63500"/>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Oval 7"/>
              <p:cNvSpPr/>
              <p:nvPr/>
            </p:nvSpPr>
            <p:spPr>
              <a:xfrm>
                <a:off x="7150893" y="2578099"/>
                <a:ext cx="725488" cy="725488"/>
              </a:xfrm>
              <a:prstGeom prst="ellipse">
                <a:avLst/>
              </a:prstGeom>
              <a:solidFill>
                <a:schemeClr val="accent2"/>
              </a:solidFill>
              <a:ln>
                <a:noFill/>
              </a:ln>
              <a:effectLst>
                <a:outerShdw blurRad="107950" dist="12700" dir="5400000" algn="ctr">
                  <a:srgbClr val="000000"/>
                </a:outerShdw>
              </a:effectLst>
              <a:sp3d contourW="44450" prstMaterial="matte">
                <a:bevelT w="63500" h="63500"/>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Oval 8"/>
              <p:cNvSpPr/>
              <p:nvPr/>
            </p:nvSpPr>
            <p:spPr>
              <a:xfrm>
                <a:off x="7297141" y="2724347"/>
                <a:ext cx="432992" cy="432992"/>
              </a:xfrm>
              <a:prstGeom prst="ellipse">
                <a:avLst/>
              </a:prstGeom>
              <a:solidFill>
                <a:schemeClr val="bg1"/>
              </a:solidFill>
              <a:ln>
                <a:noFill/>
              </a:ln>
              <a:effectLst>
                <a:outerShdw blurRad="107950" dist="12700" dir="5400000" algn="ctr">
                  <a:srgbClr val="000000"/>
                </a:outerShdw>
              </a:effectLst>
              <a:sp3d contourW="44450" prstMaterial="matte">
                <a:bevelT w="63500" h="63500"/>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16" name="Oval 15"/>
            <p:cNvSpPr/>
            <p:nvPr/>
          </p:nvSpPr>
          <p:spPr>
            <a:xfrm>
              <a:off x="914400" y="2505076"/>
              <a:ext cx="1153921" cy="1152524"/>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p:cNvSpPr/>
            <p:nvPr/>
          </p:nvSpPr>
          <p:spPr>
            <a:xfrm>
              <a:off x="2514600" y="2643378"/>
              <a:ext cx="875918" cy="875918"/>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p:cNvSpPr/>
            <p:nvPr/>
          </p:nvSpPr>
          <p:spPr>
            <a:xfrm>
              <a:off x="3886200" y="2762123"/>
              <a:ext cx="638429" cy="638429"/>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18"/>
            <p:cNvSpPr/>
            <p:nvPr/>
          </p:nvSpPr>
          <p:spPr>
            <a:xfrm>
              <a:off x="5029200" y="2890821"/>
              <a:ext cx="381033" cy="381033"/>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TextBox 19"/>
            <p:cNvSpPr txBox="1"/>
            <p:nvPr/>
          </p:nvSpPr>
          <p:spPr>
            <a:xfrm>
              <a:off x="2057400" y="2743200"/>
              <a:ext cx="685800" cy="758454"/>
            </a:xfrm>
            <a:prstGeom prst="rect">
              <a:avLst/>
            </a:prstGeom>
            <a:noFill/>
          </p:spPr>
          <p:txBody>
            <a:bodyPr wrap="square" rtlCol="0">
              <a:spAutoFit/>
            </a:bodyPr>
            <a:lstStyle/>
            <a:p>
              <a:r>
                <a:rPr lang="en-AU" sz="3000" b="1" dirty="0"/>
                <a:t>+</a:t>
              </a:r>
            </a:p>
          </p:txBody>
        </p:sp>
        <p:sp>
          <p:nvSpPr>
            <p:cNvPr id="21" name="TextBox 20"/>
            <p:cNvSpPr txBox="1"/>
            <p:nvPr/>
          </p:nvSpPr>
          <p:spPr>
            <a:xfrm>
              <a:off x="3429000" y="2752723"/>
              <a:ext cx="685800" cy="758454"/>
            </a:xfrm>
            <a:prstGeom prst="rect">
              <a:avLst/>
            </a:prstGeom>
            <a:noFill/>
          </p:spPr>
          <p:txBody>
            <a:bodyPr wrap="square" rtlCol="0">
              <a:spAutoFit/>
            </a:bodyPr>
            <a:lstStyle/>
            <a:p>
              <a:r>
                <a:rPr lang="en-AU" sz="3000" b="1" dirty="0"/>
                <a:t>+</a:t>
              </a:r>
            </a:p>
          </p:txBody>
        </p:sp>
        <p:sp>
          <p:nvSpPr>
            <p:cNvPr id="22" name="TextBox 21"/>
            <p:cNvSpPr txBox="1"/>
            <p:nvPr/>
          </p:nvSpPr>
          <p:spPr>
            <a:xfrm>
              <a:off x="4572000" y="2743200"/>
              <a:ext cx="685800" cy="758454"/>
            </a:xfrm>
            <a:prstGeom prst="rect">
              <a:avLst/>
            </a:prstGeom>
            <a:noFill/>
          </p:spPr>
          <p:txBody>
            <a:bodyPr wrap="square" rtlCol="0">
              <a:spAutoFit/>
            </a:bodyPr>
            <a:lstStyle/>
            <a:p>
              <a:r>
                <a:rPr lang="en-AU" sz="3000" b="1" dirty="0"/>
                <a:t>+</a:t>
              </a:r>
            </a:p>
          </p:txBody>
        </p:sp>
        <p:sp>
          <p:nvSpPr>
            <p:cNvPr id="23" name="TextBox 22"/>
            <p:cNvSpPr txBox="1"/>
            <p:nvPr/>
          </p:nvSpPr>
          <p:spPr>
            <a:xfrm>
              <a:off x="5486400" y="2743200"/>
              <a:ext cx="685800" cy="758454"/>
            </a:xfrm>
            <a:prstGeom prst="rect">
              <a:avLst/>
            </a:prstGeom>
            <a:noFill/>
          </p:spPr>
          <p:txBody>
            <a:bodyPr wrap="square" rtlCol="0">
              <a:spAutoFit/>
            </a:bodyPr>
            <a:lstStyle/>
            <a:p>
              <a:r>
                <a:rPr lang="en-AU" sz="3000" b="1" dirty="0"/>
                <a:t>=</a:t>
              </a:r>
            </a:p>
          </p:txBody>
        </p:sp>
      </p:grpSp>
      <p:sp>
        <p:nvSpPr>
          <p:cNvPr id="30" name="Oval 29"/>
          <p:cNvSpPr/>
          <p:nvPr/>
        </p:nvSpPr>
        <p:spPr>
          <a:xfrm>
            <a:off x="3086117" y="4586289"/>
            <a:ext cx="304800" cy="304800"/>
          </a:xfrm>
          <a:prstGeom prst="ellipse">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1" name="Rectangle 30"/>
          <p:cNvSpPr/>
          <p:nvPr/>
        </p:nvSpPr>
        <p:spPr>
          <a:xfrm>
            <a:off x="1009623" y="4001494"/>
            <a:ext cx="895378" cy="955070"/>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2" name="Oval 31"/>
          <p:cNvSpPr/>
          <p:nvPr/>
        </p:nvSpPr>
        <p:spPr>
          <a:xfrm>
            <a:off x="2686241" y="4586289"/>
            <a:ext cx="304800" cy="304800"/>
          </a:xfrm>
          <a:prstGeom prst="ellipse">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3" name="Oval 32"/>
          <p:cNvSpPr/>
          <p:nvPr/>
        </p:nvSpPr>
        <p:spPr>
          <a:xfrm>
            <a:off x="3086117" y="4114800"/>
            <a:ext cx="304800" cy="3048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Oval 33"/>
          <p:cNvSpPr/>
          <p:nvPr/>
        </p:nvSpPr>
        <p:spPr>
          <a:xfrm>
            <a:off x="2667000" y="4114800"/>
            <a:ext cx="304800" cy="3048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41" name="Group 40"/>
          <p:cNvGrpSpPr/>
          <p:nvPr/>
        </p:nvGrpSpPr>
        <p:grpSpPr>
          <a:xfrm>
            <a:off x="4000517" y="3886200"/>
            <a:ext cx="1181083" cy="1240137"/>
            <a:chOff x="6934200" y="4114800"/>
            <a:chExt cx="1524000" cy="1600200"/>
          </a:xfrm>
        </p:grpSpPr>
        <p:grpSp>
          <p:nvGrpSpPr>
            <p:cNvPr id="40" name="Group 39"/>
            <p:cNvGrpSpPr/>
            <p:nvPr/>
          </p:nvGrpSpPr>
          <p:grpSpPr>
            <a:xfrm>
              <a:off x="7065375" y="4230093"/>
              <a:ext cx="1392825" cy="1484907"/>
              <a:chOff x="7065375" y="4230093"/>
              <a:chExt cx="1392825" cy="1484907"/>
            </a:xfrm>
            <a:effectLst>
              <a:outerShdw blurRad="50800" dist="38100" dir="2700000" algn="tl" rotWithShape="0">
                <a:prstClr val="black">
                  <a:alpha val="40000"/>
                </a:prstClr>
              </a:outerShdw>
            </a:effectLst>
          </p:grpSpPr>
          <p:sp>
            <p:nvSpPr>
              <p:cNvPr id="35" name="Oval 34"/>
              <p:cNvSpPr/>
              <p:nvPr/>
            </p:nvSpPr>
            <p:spPr>
              <a:xfrm>
                <a:off x="8001000" y="4572000"/>
                <a:ext cx="457200" cy="457200"/>
              </a:xfrm>
              <a:prstGeom prst="ellipse">
                <a:avLst/>
              </a:prstGeom>
              <a:solidFill>
                <a:srgbClr val="8DC63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6" name="Rectangle 35"/>
              <p:cNvSpPr/>
              <p:nvPr/>
            </p:nvSpPr>
            <p:spPr>
              <a:xfrm>
                <a:off x="7065375" y="4230093"/>
                <a:ext cx="1069700" cy="1141013"/>
              </a:xfrm>
              <a:prstGeom prst="rect">
                <a:avLst/>
              </a:prstGeom>
              <a:solidFill>
                <a:srgbClr val="8DC63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7" name="Oval 36"/>
              <p:cNvSpPr/>
              <p:nvPr/>
            </p:nvSpPr>
            <p:spPr>
              <a:xfrm>
                <a:off x="7391400" y="5257800"/>
                <a:ext cx="457200" cy="457200"/>
              </a:xfrm>
              <a:prstGeom prst="ellipse">
                <a:avLst/>
              </a:prstGeom>
              <a:solidFill>
                <a:srgbClr val="8DC63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38" name="Oval 37"/>
            <p:cNvSpPr/>
            <p:nvPr/>
          </p:nvSpPr>
          <p:spPr>
            <a:xfrm>
              <a:off x="7361321" y="4114800"/>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9" name="Oval 38"/>
            <p:cNvSpPr/>
            <p:nvPr/>
          </p:nvSpPr>
          <p:spPr>
            <a:xfrm>
              <a:off x="6934200" y="4648200"/>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42" name="TextBox 41"/>
          <p:cNvSpPr txBox="1"/>
          <p:nvPr/>
        </p:nvSpPr>
        <p:spPr>
          <a:xfrm>
            <a:off x="2133600" y="4146732"/>
            <a:ext cx="685800" cy="707886"/>
          </a:xfrm>
          <a:prstGeom prst="rect">
            <a:avLst/>
          </a:prstGeom>
          <a:noFill/>
        </p:spPr>
        <p:txBody>
          <a:bodyPr wrap="square" rtlCol="0">
            <a:spAutoFit/>
          </a:bodyPr>
          <a:lstStyle/>
          <a:p>
            <a:r>
              <a:rPr lang="en-AU" sz="4000" b="1" dirty="0"/>
              <a:t>+</a:t>
            </a:r>
            <a:endParaRPr lang="en-AU" b="1" dirty="0"/>
          </a:p>
        </p:txBody>
      </p:sp>
      <p:sp>
        <p:nvSpPr>
          <p:cNvPr id="43" name="TextBox 42"/>
          <p:cNvSpPr txBox="1"/>
          <p:nvPr/>
        </p:nvSpPr>
        <p:spPr>
          <a:xfrm>
            <a:off x="3552588" y="4116199"/>
            <a:ext cx="685800" cy="707886"/>
          </a:xfrm>
          <a:prstGeom prst="rect">
            <a:avLst/>
          </a:prstGeom>
          <a:noFill/>
        </p:spPr>
        <p:txBody>
          <a:bodyPr wrap="square" rtlCol="0">
            <a:spAutoFit/>
          </a:bodyPr>
          <a:lstStyle/>
          <a:p>
            <a:r>
              <a:rPr lang="en-AU" sz="4000" b="1" dirty="0"/>
              <a:t>=</a:t>
            </a:r>
            <a:endParaRPr lang="en-AU" b="1" dirty="0"/>
          </a:p>
        </p:txBody>
      </p:sp>
      <p:sp>
        <p:nvSpPr>
          <p:cNvPr id="45" name="Rounded Rectangle 44"/>
          <p:cNvSpPr/>
          <p:nvPr/>
        </p:nvSpPr>
        <p:spPr bwMode="auto">
          <a:xfrm>
            <a:off x="1009623" y="5410200"/>
            <a:ext cx="788988" cy="1135062"/>
          </a:xfrm>
          <a:prstGeom prst="roundRect">
            <a:avLst/>
          </a:prstGeom>
          <a:solidFill>
            <a:srgbClr val="0070C0"/>
          </a:solidFill>
          <a:ln>
            <a:solidFill>
              <a:srgbClr val="A6A6A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 name="Rounded Rectangle 45"/>
          <p:cNvSpPr/>
          <p:nvPr/>
        </p:nvSpPr>
        <p:spPr bwMode="auto">
          <a:xfrm>
            <a:off x="2347940" y="5446712"/>
            <a:ext cx="700060" cy="903288"/>
          </a:xfrm>
          <a:prstGeom prst="round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7" name="Oval 46"/>
          <p:cNvSpPr/>
          <p:nvPr/>
        </p:nvSpPr>
        <p:spPr bwMode="auto">
          <a:xfrm>
            <a:off x="2641572" y="6438901"/>
            <a:ext cx="114301" cy="114299"/>
          </a:xfrm>
          <a:prstGeom prst="ellipse">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1" name="Group 50"/>
          <p:cNvGrpSpPr/>
          <p:nvPr/>
        </p:nvGrpSpPr>
        <p:grpSpPr>
          <a:xfrm>
            <a:off x="3657600" y="5428331"/>
            <a:ext cx="788988" cy="1135062"/>
            <a:chOff x="1162023" y="5562600"/>
            <a:chExt cx="788988" cy="1135062"/>
          </a:xfrm>
        </p:grpSpPr>
        <p:sp>
          <p:nvSpPr>
            <p:cNvPr id="48" name="Rounded Rectangle 47"/>
            <p:cNvSpPr/>
            <p:nvPr/>
          </p:nvSpPr>
          <p:spPr bwMode="auto">
            <a:xfrm>
              <a:off x="1162023" y="5562600"/>
              <a:ext cx="788988" cy="1135062"/>
            </a:xfrm>
            <a:prstGeom prst="roundRect">
              <a:avLst/>
            </a:prstGeom>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9" name="Rounded Rectangle 48"/>
            <p:cNvSpPr/>
            <p:nvPr/>
          </p:nvSpPr>
          <p:spPr bwMode="auto">
            <a:xfrm>
              <a:off x="1204940" y="5599112"/>
              <a:ext cx="700060" cy="903288"/>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0" name="Oval 49"/>
            <p:cNvSpPr/>
            <p:nvPr/>
          </p:nvSpPr>
          <p:spPr bwMode="auto">
            <a:xfrm>
              <a:off x="1498572" y="6530976"/>
              <a:ext cx="114301" cy="114299"/>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p>
          </p:txBody>
        </p:sp>
      </p:grpSp>
      <p:sp>
        <p:nvSpPr>
          <p:cNvPr id="52" name="TextBox 51"/>
          <p:cNvSpPr txBox="1"/>
          <p:nvPr/>
        </p:nvSpPr>
        <p:spPr>
          <a:xfrm>
            <a:off x="1828800" y="5623788"/>
            <a:ext cx="685800" cy="707886"/>
          </a:xfrm>
          <a:prstGeom prst="rect">
            <a:avLst/>
          </a:prstGeom>
          <a:noFill/>
        </p:spPr>
        <p:txBody>
          <a:bodyPr wrap="square" rtlCol="0">
            <a:spAutoFit/>
          </a:bodyPr>
          <a:lstStyle/>
          <a:p>
            <a:r>
              <a:rPr lang="en-AU" sz="4000" b="1" dirty="0"/>
              <a:t>+</a:t>
            </a:r>
            <a:endParaRPr lang="en-AU" b="1" dirty="0"/>
          </a:p>
        </p:txBody>
      </p:sp>
      <p:sp>
        <p:nvSpPr>
          <p:cNvPr id="53" name="TextBox 52"/>
          <p:cNvSpPr txBox="1"/>
          <p:nvPr/>
        </p:nvSpPr>
        <p:spPr>
          <a:xfrm>
            <a:off x="3151518" y="5617166"/>
            <a:ext cx="685800" cy="707886"/>
          </a:xfrm>
          <a:prstGeom prst="rect">
            <a:avLst/>
          </a:prstGeom>
          <a:noFill/>
        </p:spPr>
        <p:txBody>
          <a:bodyPr wrap="square" rtlCol="0">
            <a:spAutoFit/>
          </a:bodyPr>
          <a:lstStyle/>
          <a:p>
            <a:r>
              <a:rPr lang="en-AU" sz="4000" b="1" dirty="0"/>
              <a:t>=</a:t>
            </a:r>
            <a:endParaRPr lang="en-AU" b="1" dirty="0"/>
          </a:p>
        </p:txBody>
      </p:sp>
      <p:grpSp>
        <p:nvGrpSpPr>
          <p:cNvPr id="15" name="Group 14"/>
          <p:cNvGrpSpPr/>
          <p:nvPr/>
        </p:nvGrpSpPr>
        <p:grpSpPr>
          <a:xfrm>
            <a:off x="6019799" y="3505200"/>
            <a:ext cx="2438558" cy="1345137"/>
            <a:chOff x="6019799" y="3505200"/>
            <a:chExt cx="2438558" cy="1345137"/>
          </a:xfrm>
        </p:grpSpPr>
        <p:grpSp>
          <p:nvGrpSpPr>
            <p:cNvPr id="68" name="Group 67"/>
            <p:cNvGrpSpPr/>
            <p:nvPr/>
          </p:nvGrpSpPr>
          <p:grpSpPr>
            <a:xfrm>
              <a:off x="7427774" y="3537219"/>
              <a:ext cx="878183" cy="1263381"/>
              <a:chOff x="1162023" y="5562600"/>
              <a:chExt cx="788988" cy="1135062"/>
            </a:xfrm>
          </p:grpSpPr>
          <p:sp>
            <p:nvSpPr>
              <p:cNvPr id="69" name="Rounded Rectangle 68"/>
              <p:cNvSpPr/>
              <p:nvPr/>
            </p:nvSpPr>
            <p:spPr bwMode="auto">
              <a:xfrm>
                <a:off x="1162023" y="5562600"/>
                <a:ext cx="788988" cy="1135062"/>
              </a:xfrm>
              <a:prstGeom prst="roundRect">
                <a:avLst/>
              </a:prstGeom>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0" name="Rounded Rectangle 69"/>
              <p:cNvSpPr/>
              <p:nvPr/>
            </p:nvSpPr>
            <p:spPr bwMode="auto">
              <a:xfrm>
                <a:off x="1204940" y="5599112"/>
                <a:ext cx="700060" cy="903288"/>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1" name="Oval 70"/>
              <p:cNvSpPr/>
              <p:nvPr/>
            </p:nvSpPr>
            <p:spPr bwMode="auto">
              <a:xfrm>
                <a:off x="1498572" y="6530976"/>
                <a:ext cx="114301" cy="114299"/>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p>
            </p:txBody>
          </p:sp>
        </p:grpSp>
        <p:grpSp>
          <p:nvGrpSpPr>
            <p:cNvPr id="63" name="Group 62"/>
            <p:cNvGrpSpPr/>
            <p:nvPr/>
          </p:nvGrpSpPr>
          <p:grpSpPr>
            <a:xfrm>
              <a:off x="6019799" y="3505200"/>
              <a:ext cx="2438558" cy="1345137"/>
              <a:chOff x="6389163" y="5340379"/>
              <a:chExt cx="2438558" cy="1345137"/>
            </a:xfrm>
          </p:grpSpPr>
          <p:sp>
            <p:nvSpPr>
              <p:cNvPr id="54" name="Teardrop 53"/>
              <p:cNvSpPr/>
              <p:nvPr/>
            </p:nvSpPr>
            <p:spPr>
              <a:xfrm>
                <a:off x="6389163" y="5340379"/>
                <a:ext cx="1345137" cy="1345137"/>
              </a:xfrm>
              <a:prstGeom prst="teardrop">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9" name="Teardrop 58"/>
              <p:cNvSpPr/>
              <p:nvPr/>
            </p:nvSpPr>
            <p:spPr>
              <a:xfrm>
                <a:off x="7018013" y="5417052"/>
                <a:ext cx="647110" cy="64711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0" name="TextBox 59"/>
              <p:cNvSpPr txBox="1"/>
              <p:nvPr/>
            </p:nvSpPr>
            <p:spPr>
              <a:xfrm>
                <a:off x="7654702" y="5492779"/>
                <a:ext cx="1173019" cy="861774"/>
              </a:xfrm>
              <a:prstGeom prst="rect">
                <a:avLst/>
              </a:prstGeom>
              <a:noFill/>
            </p:spPr>
            <p:txBody>
              <a:bodyPr wrap="square" rtlCol="0">
                <a:spAutoFit/>
              </a:bodyPr>
              <a:lstStyle/>
              <a:p>
                <a:pPr algn="ctr"/>
                <a:r>
                  <a:rPr lang="en-AU" sz="1000" b="1" dirty="0">
                    <a:solidFill>
                      <a:schemeClr val="tx2"/>
                    </a:solidFill>
                  </a:rPr>
                  <a:t>Adoption </a:t>
                </a:r>
                <a:br>
                  <a:rPr lang="en-AU" sz="1000" b="1" dirty="0">
                    <a:solidFill>
                      <a:schemeClr val="tx2"/>
                    </a:solidFill>
                  </a:rPr>
                </a:br>
                <a:r>
                  <a:rPr lang="en-AU" sz="1000" b="1" dirty="0">
                    <a:solidFill>
                      <a:schemeClr val="tx2"/>
                    </a:solidFill>
                  </a:rPr>
                  <a:t>of mobile technology </a:t>
                </a:r>
                <a:br>
                  <a:rPr lang="en-AU" sz="1000" b="1" dirty="0">
                    <a:solidFill>
                      <a:schemeClr val="tx2"/>
                    </a:solidFill>
                  </a:rPr>
                </a:br>
                <a:r>
                  <a:rPr lang="en-AU" sz="1000" b="1" dirty="0">
                    <a:solidFill>
                      <a:schemeClr val="tx2"/>
                    </a:solidFill>
                  </a:rPr>
                  <a:t>use in </a:t>
                </a:r>
                <a:br>
                  <a:rPr lang="en-AU" sz="1000" b="1" dirty="0">
                    <a:solidFill>
                      <a:schemeClr val="tx2"/>
                    </a:solidFill>
                  </a:rPr>
                </a:br>
                <a:r>
                  <a:rPr lang="en-AU" sz="1000" b="1" dirty="0">
                    <a:solidFill>
                      <a:schemeClr val="tx2"/>
                    </a:solidFill>
                  </a:rPr>
                  <a:t>hospitals</a:t>
                </a:r>
              </a:p>
            </p:txBody>
          </p:sp>
          <p:sp>
            <p:nvSpPr>
              <p:cNvPr id="61" name="TextBox 60"/>
              <p:cNvSpPr txBox="1"/>
              <p:nvPr/>
            </p:nvSpPr>
            <p:spPr>
              <a:xfrm>
                <a:off x="7036863" y="5613278"/>
                <a:ext cx="657233" cy="246221"/>
              </a:xfrm>
              <a:prstGeom prst="rect">
                <a:avLst/>
              </a:prstGeom>
              <a:noFill/>
            </p:spPr>
            <p:txBody>
              <a:bodyPr wrap="square" rtlCol="0">
                <a:spAutoFit/>
              </a:bodyPr>
              <a:lstStyle/>
              <a:p>
                <a:pPr algn="ctr"/>
                <a:r>
                  <a:rPr lang="en-AU" sz="1000" b="1" dirty="0">
                    <a:solidFill>
                      <a:schemeClr val="bg1"/>
                    </a:solidFill>
                  </a:rPr>
                  <a:t>2012</a:t>
                </a:r>
              </a:p>
            </p:txBody>
          </p:sp>
          <p:sp>
            <p:nvSpPr>
              <p:cNvPr id="62" name="TextBox 61"/>
              <p:cNvSpPr txBox="1"/>
              <p:nvPr/>
            </p:nvSpPr>
            <p:spPr>
              <a:xfrm>
                <a:off x="6608230" y="6095391"/>
                <a:ext cx="657233" cy="338554"/>
              </a:xfrm>
              <a:prstGeom prst="rect">
                <a:avLst/>
              </a:prstGeom>
              <a:noFill/>
            </p:spPr>
            <p:txBody>
              <a:bodyPr wrap="square" rtlCol="0">
                <a:spAutoFit/>
              </a:bodyPr>
              <a:lstStyle/>
              <a:p>
                <a:pPr algn="ctr"/>
                <a:r>
                  <a:rPr lang="en-AU" sz="1600" b="1" dirty="0">
                    <a:solidFill>
                      <a:schemeClr val="bg1"/>
                    </a:solidFill>
                  </a:rPr>
                  <a:t>2014</a:t>
                </a:r>
              </a:p>
            </p:txBody>
          </p:sp>
        </p:grpSp>
      </p:grpSp>
      <p:sp>
        <p:nvSpPr>
          <p:cNvPr id="65" name="Rectangle 64"/>
          <p:cNvSpPr/>
          <p:nvPr/>
        </p:nvSpPr>
        <p:spPr>
          <a:xfrm>
            <a:off x="5891936" y="2438034"/>
            <a:ext cx="2465020" cy="861774"/>
          </a:xfrm>
          <a:prstGeom prst="rect">
            <a:avLst/>
          </a:prstGeom>
        </p:spPr>
        <p:txBody>
          <a:bodyPr wrap="square">
            <a:spAutoFit/>
          </a:bodyPr>
          <a:lstStyle/>
          <a:p>
            <a:pPr algn="ctr"/>
            <a:r>
              <a:rPr lang="en-US" altLang="en-US" sz="1000" dirty="0"/>
              <a:t>Below are examples of infographics. </a:t>
            </a:r>
            <a:br>
              <a:rPr lang="en-US" altLang="en-US" sz="1000" dirty="0"/>
            </a:br>
            <a:r>
              <a:rPr lang="en-US" altLang="en-US" sz="1000" dirty="0"/>
              <a:t>The orange shapes dynamically show the increase in usage. Increasing font size adds emphasis and creates an impression of growth.</a:t>
            </a:r>
            <a:endParaRPr lang="en-AU" sz="1000" dirty="0"/>
          </a:p>
        </p:txBody>
      </p:sp>
      <p:sp>
        <p:nvSpPr>
          <p:cNvPr id="67" name="Oval 66"/>
          <p:cNvSpPr/>
          <p:nvPr/>
        </p:nvSpPr>
        <p:spPr>
          <a:xfrm>
            <a:off x="5925129" y="5257800"/>
            <a:ext cx="190800" cy="190800"/>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a:p>
        </p:txBody>
      </p:sp>
      <p:sp>
        <p:nvSpPr>
          <p:cNvPr id="72" name="Rounded Rectangle 71"/>
          <p:cNvSpPr/>
          <p:nvPr/>
        </p:nvSpPr>
        <p:spPr>
          <a:xfrm>
            <a:off x="5891945" y="5449523"/>
            <a:ext cx="257167" cy="272851"/>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a:p>
        </p:txBody>
      </p:sp>
      <p:sp>
        <p:nvSpPr>
          <p:cNvPr id="79" name="Oval 78"/>
          <p:cNvSpPr/>
          <p:nvPr/>
        </p:nvSpPr>
        <p:spPr>
          <a:xfrm>
            <a:off x="6244411" y="5257800"/>
            <a:ext cx="190800" cy="190800"/>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a:p>
        </p:txBody>
      </p:sp>
      <p:sp>
        <p:nvSpPr>
          <p:cNvPr id="80" name="Rounded Rectangle 79"/>
          <p:cNvSpPr/>
          <p:nvPr/>
        </p:nvSpPr>
        <p:spPr>
          <a:xfrm>
            <a:off x="6211227" y="5449523"/>
            <a:ext cx="257167" cy="272851"/>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a:p>
        </p:txBody>
      </p:sp>
      <p:sp>
        <p:nvSpPr>
          <p:cNvPr id="83" name="Oval 82"/>
          <p:cNvSpPr/>
          <p:nvPr/>
        </p:nvSpPr>
        <p:spPr>
          <a:xfrm>
            <a:off x="6563693" y="5257800"/>
            <a:ext cx="190800" cy="190800"/>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a:p>
        </p:txBody>
      </p:sp>
      <p:sp>
        <p:nvSpPr>
          <p:cNvPr id="84" name="Rounded Rectangle 83"/>
          <p:cNvSpPr/>
          <p:nvPr/>
        </p:nvSpPr>
        <p:spPr>
          <a:xfrm>
            <a:off x="6530509" y="5449523"/>
            <a:ext cx="257167" cy="272851"/>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a:p>
        </p:txBody>
      </p:sp>
      <p:sp>
        <p:nvSpPr>
          <p:cNvPr id="87" name="Oval 86"/>
          <p:cNvSpPr/>
          <p:nvPr/>
        </p:nvSpPr>
        <p:spPr>
          <a:xfrm>
            <a:off x="6882975" y="5257800"/>
            <a:ext cx="190800" cy="190800"/>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a:p>
        </p:txBody>
      </p:sp>
      <p:sp>
        <p:nvSpPr>
          <p:cNvPr id="88" name="Rounded Rectangle 87"/>
          <p:cNvSpPr/>
          <p:nvPr/>
        </p:nvSpPr>
        <p:spPr>
          <a:xfrm>
            <a:off x="6849791" y="5449523"/>
            <a:ext cx="257167" cy="272851"/>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a:p>
        </p:txBody>
      </p:sp>
      <p:sp>
        <p:nvSpPr>
          <p:cNvPr id="91" name="Oval 90"/>
          <p:cNvSpPr/>
          <p:nvPr/>
        </p:nvSpPr>
        <p:spPr>
          <a:xfrm>
            <a:off x="7202258" y="5257800"/>
            <a:ext cx="190800" cy="190800"/>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a:p>
        </p:txBody>
      </p:sp>
      <p:sp>
        <p:nvSpPr>
          <p:cNvPr id="92" name="Rounded Rectangle 91"/>
          <p:cNvSpPr/>
          <p:nvPr/>
        </p:nvSpPr>
        <p:spPr>
          <a:xfrm>
            <a:off x="7169074" y="5449523"/>
            <a:ext cx="257167" cy="272851"/>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a:p>
        </p:txBody>
      </p:sp>
      <p:sp>
        <p:nvSpPr>
          <p:cNvPr id="95" name="Oval 94"/>
          <p:cNvSpPr/>
          <p:nvPr/>
        </p:nvSpPr>
        <p:spPr>
          <a:xfrm>
            <a:off x="5925130" y="5898356"/>
            <a:ext cx="190800" cy="190800"/>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a:p>
        </p:txBody>
      </p:sp>
      <p:sp>
        <p:nvSpPr>
          <p:cNvPr id="96" name="Rounded Rectangle 95"/>
          <p:cNvSpPr/>
          <p:nvPr/>
        </p:nvSpPr>
        <p:spPr>
          <a:xfrm>
            <a:off x="5891946" y="6090079"/>
            <a:ext cx="257167" cy="272851"/>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a:p>
        </p:txBody>
      </p:sp>
      <p:sp>
        <p:nvSpPr>
          <p:cNvPr id="99" name="Oval 98"/>
          <p:cNvSpPr/>
          <p:nvPr/>
        </p:nvSpPr>
        <p:spPr>
          <a:xfrm>
            <a:off x="6244412" y="5898356"/>
            <a:ext cx="190800" cy="190800"/>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a:p>
        </p:txBody>
      </p:sp>
      <p:sp>
        <p:nvSpPr>
          <p:cNvPr id="100" name="Rounded Rectangle 99"/>
          <p:cNvSpPr/>
          <p:nvPr/>
        </p:nvSpPr>
        <p:spPr>
          <a:xfrm>
            <a:off x="6211228" y="6090079"/>
            <a:ext cx="257167" cy="272851"/>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a:p>
        </p:txBody>
      </p:sp>
      <p:sp>
        <p:nvSpPr>
          <p:cNvPr id="103" name="Oval 102"/>
          <p:cNvSpPr/>
          <p:nvPr/>
        </p:nvSpPr>
        <p:spPr>
          <a:xfrm>
            <a:off x="6563694" y="5898356"/>
            <a:ext cx="190800" cy="1908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U"/>
          </a:p>
        </p:txBody>
      </p:sp>
      <p:sp>
        <p:nvSpPr>
          <p:cNvPr id="104" name="Rounded Rectangle 103"/>
          <p:cNvSpPr/>
          <p:nvPr/>
        </p:nvSpPr>
        <p:spPr>
          <a:xfrm>
            <a:off x="6530510" y="6090079"/>
            <a:ext cx="257167" cy="272851"/>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U"/>
          </a:p>
        </p:txBody>
      </p:sp>
      <p:sp>
        <p:nvSpPr>
          <p:cNvPr id="107" name="Oval 106"/>
          <p:cNvSpPr/>
          <p:nvPr/>
        </p:nvSpPr>
        <p:spPr>
          <a:xfrm>
            <a:off x="6882976" y="5898356"/>
            <a:ext cx="190800" cy="1908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U"/>
          </a:p>
        </p:txBody>
      </p:sp>
      <p:sp>
        <p:nvSpPr>
          <p:cNvPr id="108" name="Rounded Rectangle 107"/>
          <p:cNvSpPr/>
          <p:nvPr/>
        </p:nvSpPr>
        <p:spPr>
          <a:xfrm>
            <a:off x="6849792" y="6090079"/>
            <a:ext cx="257167" cy="272851"/>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U"/>
          </a:p>
        </p:txBody>
      </p:sp>
      <p:sp>
        <p:nvSpPr>
          <p:cNvPr id="111" name="Oval 110"/>
          <p:cNvSpPr/>
          <p:nvPr/>
        </p:nvSpPr>
        <p:spPr>
          <a:xfrm>
            <a:off x="7202259" y="5898356"/>
            <a:ext cx="190800" cy="19080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U"/>
          </a:p>
        </p:txBody>
      </p:sp>
      <p:sp>
        <p:nvSpPr>
          <p:cNvPr id="112" name="Rounded Rectangle 111"/>
          <p:cNvSpPr/>
          <p:nvPr/>
        </p:nvSpPr>
        <p:spPr>
          <a:xfrm>
            <a:off x="7169075" y="6090079"/>
            <a:ext cx="257167" cy="272851"/>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U"/>
          </a:p>
        </p:txBody>
      </p:sp>
      <p:sp>
        <p:nvSpPr>
          <p:cNvPr id="134" name="TextBox 133"/>
          <p:cNvSpPr txBox="1"/>
          <p:nvPr/>
        </p:nvSpPr>
        <p:spPr>
          <a:xfrm>
            <a:off x="7513781" y="5791200"/>
            <a:ext cx="1173019" cy="707886"/>
          </a:xfrm>
          <a:prstGeom prst="rect">
            <a:avLst/>
          </a:prstGeom>
          <a:noFill/>
        </p:spPr>
        <p:txBody>
          <a:bodyPr wrap="square" rtlCol="0">
            <a:spAutoFit/>
          </a:bodyPr>
          <a:lstStyle/>
          <a:p>
            <a:r>
              <a:rPr lang="en-AU" sz="1000" b="1" dirty="0">
                <a:solidFill>
                  <a:schemeClr val="tx1">
                    <a:lumMod val="65000"/>
                    <a:lumOff val="35000"/>
                  </a:schemeClr>
                </a:solidFill>
              </a:rPr>
              <a:t>of NSW Health staff can now access their rosters online </a:t>
            </a:r>
          </a:p>
        </p:txBody>
      </p:sp>
      <p:sp>
        <p:nvSpPr>
          <p:cNvPr id="14" name="Rectangle 13"/>
          <p:cNvSpPr/>
          <p:nvPr/>
        </p:nvSpPr>
        <p:spPr>
          <a:xfrm>
            <a:off x="7526764" y="5221069"/>
            <a:ext cx="1236236" cy="646331"/>
          </a:xfrm>
          <a:prstGeom prst="rect">
            <a:avLst/>
          </a:prstGeom>
        </p:spPr>
        <p:txBody>
          <a:bodyPr wrap="none">
            <a:spAutoFit/>
          </a:bodyPr>
          <a:lstStyle/>
          <a:p>
            <a:r>
              <a:rPr lang="en-AU" sz="3600" b="1" dirty="0">
                <a:solidFill>
                  <a:srgbClr val="C00000"/>
                </a:solidFill>
              </a:rPr>
              <a:t>70% </a:t>
            </a:r>
            <a:endParaRPr lang="en-AU" sz="3600" dirty="0">
              <a:solidFill>
                <a:srgbClr val="C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a:xfrm>
            <a:off x="762000" y="274638"/>
            <a:ext cx="7924800" cy="792162"/>
          </a:xfrm>
        </p:spPr>
        <p:txBody>
          <a:bodyPr/>
          <a:lstStyle/>
          <a:p>
            <a:pPr algn="ctr" eaLnBrk="1" hangingPunct="1">
              <a:defRPr/>
            </a:pPr>
            <a:r>
              <a:rPr lang="en-US" altLang="en-US" sz="3000" b="1" dirty="0"/>
              <a:t>Consistency is key</a:t>
            </a:r>
          </a:p>
        </p:txBody>
      </p:sp>
      <p:sp>
        <p:nvSpPr>
          <p:cNvPr id="5123" name="Content Placeholder 4"/>
          <p:cNvSpPr>
            <a:spLocks noGrp="1"/>
          </p:cNvSpPr>
          <p:nvPr>
            <p:ph idx="1"/>
          </p:nvPr>
        </p:nvSpPr>
        <p:spPr>
          <a:xfrm>
            <a:off x="762000" y="1143000"/>
            <a:ext cx="7924800" cy="4876800"/>
          </a:xfrm>
        </p:spPr>
        <p:txBody>
          <a:bodyPr/>
          <a:lstStyle/>
          <a:p>
            <a:pPr marL="0" indent="0" eaLnBrk="1" hangingPunct="1">
              <a:buFont typeface="Arial" pitchFamily="34" charset="0"/>
              <a:buNone/>
              <a:defRPr/>
            </a:pPr>
            <a:r>
              <a:rPr lang="en-US" altLang="en-US" sz="1600" dirty="0"/>
              <a:t>Use the same font, size and colour for the same element, such as headings. PowerPoint automatically adjusts the font size to fit the text box – instead manually select the text and change it to the same font size you are using throughout the presentation. In the same way, make sure your images are the same size.</a:t>
            </a:r>
          </a:p>
          <a:p>
            <a:pPr eaLnBrk="1" hangingPunct="1">
              <a:defRPr/>
            </a:pPr>
            <a:endParaRPr lang="en-US" altLang="en-US" sz="2500" dirty="0"/>
          </a:p>
          <a:p>
            <a:pPr marL="0" indent="0" eaLnBrk="1" hangingPunct="1">
              <a:spcAft>
                <a:spcPts val="600"/>
              </a:spcAft>
              <a:buFont typeface="Arial" pitchFamily="34" charset="0"/>
              <a:buNone/>
              <a:defRPr/>
            </a:pPr>
            <a:r>
              <a:rPr lang="en-US" altLang="en-US" sz="2000" b="1" dirty="0">
                <a:solidFill>
                  <a:srgbClr val="0070C0"/>
                </a:solidFill>
              </a:rPr>
              <a:t>Alignment</a:t>
            </a:r>
            <a:endParaRPr lang="en-US" altLang="en-US" sz="1600" dirty="0">
              <a:solidFill>
                <a:srgbClr val="0070C0"/>
              </a:solidFill>
            </a:endParaRPr>
          </a:p>
          <a:p>
            <a:pPr marL="0" indent="0" eaLnBrk="1" hangingPunct="1">
              <a:spcAft>
                <a:spcPts val="1200"/>
              </a:spcAft>
              <a:buFont typeface="Arial" pitchFamily="34" charset="0"/>
              <a:buNone/>
              <a:defRPr/>
            </a:pPr>
            <a:r>
              <a:rPr lang="en-US" altLang="en-US" sz="1600" dirty="0"/>
              <a:t>Make sure all your slide elements are aligned – the human </a:t>
            </a:r>
            <a:br>
              <a:rPr lang="en-US" altLang="en-US" sz="1600" dirty="0"/>
            </a:br>
            <a:r>
              <a:rPr lang="en-US" altLang="en-US" sz="1600" dirty="0"/>
              <a:t>eye naturally looks for lines, if your paragraphs and images </a:t>
            </a:r>
            <a:br>
              <a:rPr lang="en-US" altLang="en-US" sz="1600" dirty="0"/>
            </a:br>
            <a:r>
              <a:rPr lang="en-US" altLang="en-US" sz="1600" dirty="0"/>
              <a:t>are out of alignment it looks amateurish. </a:t>
            </a:r>
          </a:p>
        </p:txBody>
      </p:sp>
      <p:sp>
        <p:nvSpPr>
          <p:cNvPr id="2" name="Rectangle 1"/>
          <p:cNvSpPr/>
          <p:nvPr/>
        </p:nvSpPr>
        <p:spPr>
          <a:xfrm>
            <a:off x="6553200" y="2308225"/>
            <a:ext cx="2052638" cy="3940175"/>
          </a:xfrm>
          <a:prstGeom prst="rect">
            <a:avLst/>
          </a:prstGeom>
          <a:solidFill>
            <a:schemeClr val="accent1">
              <a:lumMod val="20000"/>
              <a:lumOff val="80000"/>
            </a:schemeClr>
          </a:solidFill>
        </p:spPr>
        <p:txBody>
          <a:bodyPr>
            <a:spAutoFit/>
          </a:bodyPr>
          <a:lstStyle/>
          <a:p>
            <a:pPr>
              <a:spcAft>
                <a:spcPts val="600"/>
              </a:spcAft>
              <a:defRPr/>
            </a:pPr>
            <a:r>
              <a:rPr lang="en-AU" sz="1500" b="1" dirty="0">
                <a:solidFill>
                  <a:schemeClr val="tx2"/>
                </a:solidFill>
              </a:rPr>
              <a:t>How to align </a:t>
            </a:r>
            <a:br>
              <a:rPr lang="en-AU" sz="1500" b="1" dirty="0">
                <a:solidFill>
                  <a:schemeClr val="tx2"/>
                </a:solidFill>
              </a:rPr>
            </a:br>
            <a:r>
              <a:rPr lang="en-AU" sz="1500" b="1" dirty="0">
                <a:solidFill>
                  <a:schemeClr val="tx2"/>
                </a:solidFill>
              </a:rPr>
              <a:t>objects on a slide</a:t>
            </a:r>
          </a:p>
          <a:p>
            <a:pPr marL="285750" indent="-285750">
              <a:spcAft>
                <a:spcPts val="600"/>
              </a:spcAft>
              <a:buFont typeface="Arial" panose="020B0604020202020204" pitchFamily="34" charset="0"/>
              <a:buChar char="•"/>
              <a:defRPr/>
            </a:pPr>
            <a:r>
              <a:rPr lang="en-AU" sz="1300" dirty="0"/>
              <a:t>Select all objects by holding down “Shift” and clicking on all of them. </a:t>
            </a:r>
          </a:p>
          <a:p>
            <a:pPr marL="285750" indent="-285750">
              <a:spcAft>
                <a:spcPts val="600"/>
              </a:spcAft>
              <a:buFont typeface="Arial" panose="020B0604020202020204" pitchFamily="34" charset="0"/>
              <a:buChar char="•"/>
              <a:defRPr/>
            </a:pPr>
            <a:r>
              <a:rPr lang="en-AU" sz="1300" dirty="0"/>
              <a:t>Select “Format” in the top options bar, then choose “Align.”</a:t>
            </a:r>
          </a:p>
          <a:p>
            <a:pPr marL="285750" indent="-285750">
              <a:spcAft>
                <a:spcPts val="600"/>
              </a:spcAft>
              <a:buFont typeface="Arial" panose="020B0604020202020204" pitchFamily="34" charset="0"/>
              <a:buChar char="•"/>
              <a:defRPr/>
            </a:pPr>
            <a:r>
              <a:rPr lang="en-AU" sz="1300" dirty="0"/>
              <a:t>Select “Align to Slide.”</a:t>
            </a:r>
          </a:p>
          <a:p>
            <a:pPr marL="285750" indent="-285750">
              <a:spcAft>
                <a:spcPts val="600"/>
              </a:spcAft>
              <a:buFont typeface="Arial" panose="020B0604020202020204" pitchFamily="34" charset="0"/>
              <a:buChar char="•"/>
              <a:defRPr/>
            </a:pPr>
            <a:r>
              <a:rPr lang="en-AU" sz="1300" dirty="0"/>
              <a:t>Select “Format” in the top options bar again, then choose “Align.”</a:t>
            </a:r>
          </a:p>
          <a:p>
            <a:pPr marL="285750" indent="-285750">
              <a:spcAft>
                <a:spcPts val="600"/>
              </a:spcAft>
              <a:buFont typeface="Arial" panose="020B0604020202020204" pitchFamily="34" charset="0"/>
              <a:buChar char="•"/>
              <a:defRPr/>
            </a:pPr>
            <a:r>
              <a:rPr lang="en-AU" sz="1300" dirty="0"/>
              <a:t>Choose the type of alignment you'd like.</a:t>
            </a:r>
          </a:p>
        </p:txBody>
      </p:sp>
      <p:sp>
        <p:nvSpPr>
          <p:cNvPr id="10245" name="TextBox 7"/>
          <p:cNvSpPr txBox="1">
            <a:spLocks noChangeArrowheads="1"/>
          </p:cNvSpPr>
          <p:nvPr/>
        </p:nvSpPr>
        <p:spPr bwMode="auto">
          <a:xfrm>
            <a:off x="838200" y="3943350"/>
            <a:ext cx="2341563" cy="323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Aral"/>
              </a:defRPr>
            </a:lvl1pPr>
            <a:lvl2pPr marL="742950" indent="-285750">
              <a:spcBef>
                <a:spcPct val="20000"/>
              </a:spcBef>
              <a:buFont typeface="Arial" pitchFamily="34" charset="0"/>
              <a:buChar char="–"/>
              <a:defRPr sz="2800">
                <a:solidFill>
                  <a:schemeClr val="tx1"/>
                </a:solidFill>
                <a:latin typeface="Aral"/>
              </a:defRPr>
            </a:lvl2pPr>
            <a:lvl3pPr marL="1143000" indent="-228600">
              <a:spcBef>
                <a:spcPct val="20000"/>
              </a:spcBef>
              <a:buFont typeface="Arial" pitchFamily="34" charset="0"/>
              <a:buChar char="•"/>
              <a:defRPr sz="2400">
                <a:solidFill>
                  <a:schemeClr val="tx1"/>
                </a:solidFill>
                <a:latin typeface="Aral"/>
              </a:defRPr>
            </a:lvl3pPr>
            <a:lvl4pPr marL="1600200" indent="-228600">
              <a:spcBef>
                <a:spcPct val="20000"/>
              </a:spcBef>
              <a:buFont typeface="Arial" pitchFamily="34" charset="0"/>
              <a:buChar char="–"/>
              <a:defRPr sz="2000">
                <a:solidFill>
                  <a:schemeClr val="tx1"/>
                </a:solidFill>
                <a:latin typeface="Aral"/>
              </a:defRPr>
            </a:lvl4pPr>
            <a:lvl5pPr marL="2057400" indent="-228600">
              <a:spcBef>
                <a:spcPct val="20000"/>
              </a:spcBef>
              <a:buFont typeface="Arial" pitchFamily="34" charset="0"/>
              <a:buChar char="»"/>
              <a:defRPr sz="2000">
                <a:solidFill>
                  <a:schemeClr val="tx1"/>
                </a:solidFill>
                <a:latin typeface="Aral"/>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al"/>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al"/>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al"/>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al"/>
              </a:defRPr>
            </a:lvl9pPr>
          </a:lstStyle>
          <a:p>
            <a:pPr algn="ctr">
              <a:spcBef>
                <a:spcPct val="0"/>
              </a:spcBef>
              <a:buFontTx/>
              <a:buNone/>
            </a:pPr>
            <a:r>
              <a:rPr lang="en-AU" altLang="en-US" sz="1500" b="1" dirty="0">
                <a:solidFill>
                  <a:srgbClr val="FF0000"/>
                </a:solidFill>
                <a:latin typeface="Arial" pitchFamily="34" charset="0"/>
              </a:rPr>
              <a:t>BEFORE</a:t>
            </a:r>
          </a:p>
        </p:txBody>
      </p:sp>
      <p:sp>
        <p:nvSpPr>
          <p:cNvPr id="10246" name="TextBox 8"/>
          <p:cNvSpPr txBox="1">
            <a:spLocks noChangeArrowheads="1"/>
          </p:cNvSpPr>
          <p:nvPr/>
        </p:nvSpPr>
        <p:spPr bwMode="auto">
          <a:xfrm>
            <a:off x="3449638" y="3962400"/>
            <a:ext cx="2341562" cy="323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Aral"/>
              </a:defRPr>
            </a:lvl1pPr>
            <a:lvl2pPr marL="742950" indent="-285750">
              <a:spcBef>
                <a:spcPct val="20000"/>
              </a:spcBef>
              <a:buFont typeface="Arial" pitchFamily="34" charset="0"/>
              <a:buChar char="–"/>
              <a:defRPr sz="2800">
                <a:solidFill>
                  <a:schemeClr val="tx1"/>
                </a:solidFill>
                <a:latin typeface="Aral"/>
              </a:defRPr>
            </a:lvl2pPr>
            <a:lvl3pPr marL="1143000" indent="-228600">
              <a:spcBef>
                <a:spcPct val="20000"/>
              </a:spcBef>
              <a:buFont typeface="Arial" pitchFamily="34" charset="0"/>
              <a:buChar char="•"/>
              <a:defRPr sz="2400">
                <a:solidFill>
                  <a:schemeClr val="tx1"/>
                </a:solidFill>
                <a:latin typeface="Aral"/>
              </a:defRPr>
            </a:lvl3pPr>
            <a:lvl4pPr marL="1600200" indent="-228600">
              <a:spcBef>
                <a:spcPct val="20000"/>
              </a:spcBef>
              <a:buFont typeface="Arial" pitchFamily="34" charset="0"/>
              <a:buChar char="–"/>
              <a:defRPr sz="2000">
                <a:solidFill>
                  <a:schemeClr val="tx1"/>
                </a:solidFill>
                <a:latin typeface="Aral"/>
              </a:defRPr>
            </a:lvl4pPr>
            <a:lvl5pPr marL="2057400" indent="-228600">
              <a:spcBef>
                <a:spcPct val="20000"/>
              </a:spcBef>
              <a:buFont typeface="Arial" pitchFamily="34" charset="0"/>
              <a:buChar char="»"/>
              <a:defRPr sz="2000">
                <a:solidFill>
                  <a:schemeClr val="tx1"/>
                </a:solidFill>
                <a:latin typeface="Aral"/>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al"/>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al"/>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al"/>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al"/>
              </a:defRPr>
            </a:lvl9pPr>
          </a:lstStyle>
          <a:p>
            <a:pPr algn="ctr">
              <a:spcBef>
                <a:spcPct val="0"/>
              </a:spcBef>
              <a:buFontTx/>
              <a:buNone/>
            </a:pPr>
            <a:r>
              <a:rPr lang="en-AU" altLang="en-US" sz="1500" b="1" dirty="0">
                <a:solidFill>
                  <a:srgbClr val="00B050"/>
                </a:solidFill>
                <a:latin typeface="Arial" pitchFamily="34" charset="0"/>
              </a:rPr>
              <a:t>AFTER</a:t>
            </a:r>
          </a:p>
        </p:txBody>
      </p:sp>
      <p:pic>
        <p:nvPicPr>
          <p:cNvPr id="10247"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4343400"/>
            <a:ext cx="2505075" cy="187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48"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7725" y="4343400"/>
            <a:ext cx="2505075" cy="1879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762000" y="274638"/>
            <a:ext cx="7924800" cy="639762"/>
          </a:xfrm>
        </p:spPr>
        <p:txBody>
          <a:bodyPr/>
          <a:lstStyle/>
          <a:p>
            <a:pPr algn="ctr" eaLnBrk="1" hangingPunct="1">
              <a:defRPr/>
            </a:pPr>
            <a:r>
              <a:rPr lang="en-US" altLang="en-US" sz="3000" b="1" dirty="0"/>
              <a:t>Present data visually</a:t>
            </a:r>
          </a:p>
        </p:txBody>
      </p:sp>
      <p:sp>
        <p:nvSpPr>
          <p:cNvPr id="11266" name="Content Placeholder 4"/>
          <p:cNvSpPr>
            <a:spLocks noGrp="1"/>
          </p:cNvSpPr>
          <p:nvPr>
            <p:ph idx="1"/>
          </p:nvPr>
        </p:nvSpPr>
        <p:spPr>
          <a:xfrm>
            <a:off x="739214" y="1136733"/>
            <a:ext cx="7924800" cy="1282795"/>
          </a:xfrm>
        </p:spPr>
        <p:txBody>
          <a:bodyPr/>
          <a:lstStyle/>
          <a:p>
            <a:pPr marL="0" indent="0" algn="ctr" eaLnBrk="1" hangingPunct="1">
              <a:buFont typeface="Arial" pitchFamily="34" charset="0"/>
              <a:buNone/>
            </a:pPr>
            <a:r>
              <a:rPr lang="en-US" altLang="en-US" sz="1600" dirty="0">
                <a:latin typeface="Arial" panose="020B0604020202020204" pitchFamily="34" charset="0"/>
                <a:cs typeface="Arial" panose="020B0604020202020204" pitchFamily="34" charset="0"/>
              </a:rPr>
              <a:t>Data</a:t>
            </a:r>
            <a:r>
              <a:rPr lang="en-US" altLang="en-US" sz="1600" dirty="0">
                <a:solidFill>
                  <a:schemeClr val="accent1"/>
                </a:solidFill>
                <a:latin typeface="Arial" panose="020B0604020202020204" pitchFamily="34" charset="0"/>
                <a:cs typeface="Arial" panose="020B0604020202020204" pitchFamily="34" charset="0"/>
              </a:rPr>
              <a:t> </a:t>
            </a:r>
            <a:r>
              <a:rPr lang="en-US" altLang="en-US" sz="1600" dirty="0">
                <a:latin typeface="Arial" panose="020B0604020202020204" pitchFamily="34" charset="0"/>
                <a:cs typeface="Arial" panose="020B0604020202020204" pitchFamily="34" charset="0"/>
              </a:rPr>
              <a:t>often has more visual impact as a chart than as a table, for example, </a:t>
            </a: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growth can be more dynamically shown through a bar chart than a table. </a:t>
            </a:r>
            <a:br>
              <a:rPr lang="en-US" altLang="en-US" sz="1600" dirty="0">
                <a:latin typeface="Arial" panose="020B0604020202020204" pitchFamily="34" charset="0"/>
                <a:cs typeface="Arial" panose="020B0604020202020204" pitchFamily="34" charset="0"/>
              </a:rPr>
            </a:br>
            <a:endParaRPr lang="en-US" altLang="en-US" sz="800" dirty="0">
              <a:latin typeface="Arial" panose="020B0604020202020204" pitchFamily="34" charset="0"/>
              <a:cs typeface="Arial" panose="020B0604020202020204" pitchFamily="34" charset="0"/>
            </a:endParaRPr>
          </a:p>
          <a:p>
            <a:pPr marL="0" indent="0" algn="ctr" eaLnBrk="1" hangingPunct="1">
              <a:buNone/>
            </a:pPr>
            <a:r>
              <a:rPr lang="en-US" altLang="en-US" sz="1600" dirty="0">
                <a:latin typeface="Arial" panose="020B0604020202020204" pitchFamily="34" charset="0"/>
                <a:cs typeface="Arial" panose="020B0604020202020204" pitchFamily="34" charset="0"/>
              </a:rPr>
              <a:t>Think about the best way to present your data to make it easy to understand. </a:t>
            </a: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Simple is better – expand on details not included in the chart in your speech. </a:t>
            </a:r>
          </a:p>
        </p:txBody>
      </p:sp>
      <p:graphicFrame>
        <p:nvGraphicFramePr>
          <p:cNvPr id="4" name="Table 3"/>
          <p:cNvGraphicFramePr>
            <a:graphicFrameLocks noGrp="1"/>
          </p:cNvGraphicFramePr>
          <p:nvPr>
            <p:extLst>
              <p:ext uri="{D42A27DB-BD31-4B8C-83A1-F6EECF244321}">
                <p14:modId xmlns:p14="http://schemas.microsoft.com/office/powerpoint/2010/main" val="2986333943"/>
              </p:ext>
            </p:extLst>
          </p:nvPr>
        </p:nvGraphicFramePr>
        <p:xfrm>
          <a:off x="990600" y="2971800"/>
          <a:ext cx="3505199" cy="3172226"/>
        </p:xfrm>
        <a:graphic>
          <a:graphicData uri="http://schemas.openxmlformats.org/drawingml/2006/table">
            <a:tbl>
              <a:tblPr firstRow="1" firstCol="1" bandRow="1">
                <a:tableStyleId>{5C22544A-7EE6-4342-B048-85BDC9FD1C3A}</a:tableStyleId>
              </a:tblPr>
              <a:tblGrid>
                <a:gridCol w="6858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761999">
                  <a:extLst>
                    <a:ext uri="{9D8B030D-6E8A-4147-A177-3AD203B41FA5}">
                      <a16:colId xmlns:a16="http://schemas.microsoft.com/office/drawing/2014/main" val="20004"/>
                    </a:ext>
                  </a:extLst>
                </a:gridCol>
              </a:tblGrid>
              <a:tr h="457200">
                <a:tc>
                  <a:txBody>
                    <a:bodyPr/>
                    <a:lstStyle/>
                    <a:p>
                      <a:pPr>
                        <a:spcAft>
                          <a:spcPts val="0"/>
                        </a:spcAft>
                      </a:pPr>
                      <a:r>
                        <a:rPr lang="en-AU" sz="900" b="1" dirty="0">
                          <a:solidFill>
                            <a:schemeClr val="tx1"/>
                          </a:solidFill>
                          <a:effectLst/>
                          <a:latin typeface="Arial" panose="020B0604020202020204" pitchFamily="34" charset="0"/>
                          <a:ea typeface="Times New Roman"/>
                          <a:cs typeface="Arial" panose="020B0604020202020204" pitchFamily="34" charset="0"/>
                        </a:rPr>
                        <a:t>Project</a:t>
                      </a:r>
                    </a:p>
                  </a:txBody>
                  <a:tcPr marL="39686" marR="396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solidFill>
                  </a:tcPr>
                </a:tc>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AU" sz="9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First </a:t>
                      </a:r>
                      <a:br>
                        <a:rPr lang="en-AU" sz="9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lang="en-AU" sz="9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Quarter </a:t>
                      </a:r>
                    </a:p>
                  </a:txBody>
                  <a:tcPr marL="20713" marR="2071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AU" sz="9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Second Quarter</a:t>
                      </a:r>
                    </a:p>
                  </a:txBody>
                  <a:tcPr marL="20713" marR="2071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AU" sz="9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Third Quarter</a:t>
                      </a:r>
                    </a:p>
                  </a:txBody>
                  <a:tcPr marL="20713" marR="2071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9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Fourth </a:t>
                      </a:r>
                      <a:br>
                        <a:rPr lang="en-AU" sz="9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lang="en-AU" sz="9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Quarter</a:t>
                      </a:r>
                    </a:p>
                  </a:txBody>
                  <a:tcPr marL="39686" marR="396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685346">
                <a:tc>
                  <a:txBody>
                    <a:bodyPr/>
                    <a:lstStyle/>
                    <a:p>
                      <a:pPr>
                        <a:spcBef>
                          <a:spcPts val="300"/>
                        </a:spcBef>
                        <a:spcAft>
                          <a:spcPts val="300"/>
                        </a:spcAft>
                      </a:pPr>
                      <a:r>
                        <a:rPr lang="en-AU"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Project 1</a:t>
                      </a:r>
                    </a:p>
                  </a:txBody>
                  <a:tcPr marL="39686" marR="396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AU"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Completed</a:t>
                      </a:r>
                      <a:endParaRPr lang="en-AU" sz="9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0713" marR="2071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AU" sz="9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Completed</a:t>
                      </a:r>
                    </a:p>
                  </a:txBody>
                  <a:tcPr marL="20713" marR="2071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AU" sz="9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Third</a:t>
                      </a:r>
                      <a:r>
                        <a:rPr lang="en-AU" sz="900" b="0" kern="12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Quarter review in progress</a:t>
                      </a:r>
                      <a:endParaRPr lang="en-AU" sz="9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0713" marR="2071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AU" sz="9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Yet to be initiated</a:t>
                      </a:r>
                    </a:p>
                  </a:txBody>
                  <a:tcPr marL="20713" marR="2071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685346">
                <a:tc>
                  <a:txBody>
                    <a:bodyPr/>
                    <a:lstStyle/>
                    <a:p>
                      <a:pPr>
                        <a:spcBef>
                          <a:spcPts val="300"/>
                        </a:spcBef>
                        <a:spcAft>
                          <a:spcPts val="300"/>
                        </a:spcAft>
                      </a:pPr>
                      <a:r>
                        <a:rPr lang="en-AU"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Project 2</a:t>
                      </a:r>
                    </a:p>
                  </a:txBody>
                  <a:tcPr marL="39686" marR="396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AU"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Completed</a:t>
                      </a:r>
                      <a:endParaRPr lang="en-AU" sz="9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0713" marR="2071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AU" sz="9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Completed</a:t>
                      </a:r>
                    </a:p>
                  </a:txBody>
                  <a:tcPr marL="20713" marR="2071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AU" sz="9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Completed</a:t>
                      </a:r>
                    </a:p>
                  </a:txBody>
                  <a:tcPr marL="20713" marR="2071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AU" sz="9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Completed</a:t>
                      </a:r>
                    </a:p>
                  </a:txBody>
                  <a:tcPr marL="20713" marR="2071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2"/>
                  </a:ext>
                </a:extLst>
              </a:tr>
              <a:tr h="685346">
                <a:tc>
                  <a:txBody>
                    <a:bodyPr/>
                    <a:lstStyle/>
                    <a:p>
                      <a:pPr>
                        <a:spcBef>
                          <a:spcPts val="300"/>
                        </a:spcBef>
                        <a:spcAft>
                          <a:spcPts val="300"/>
                        </a:spcAft>
                      </a:pPr>
                      <a:r>
                        <a:rPr lang="en-AU"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Project 3</a:t>
                      </a:r>
                    </a:p>
                  </a:txBody>
                  <a:tcPr marL="39686" marR="396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AU" sz="9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Project scope in stakeholder consultations. </a:t>
                      </a:r>
                    </a:p>
                  </a:txBody>
                  <a:tcPr marL="20713" marR="2071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AU" sz="9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In progress</a:t>
                      </a:r>
                    </a:p>
                  </a:txBody>
                  <a:tcPr marL="20713" marR="2071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AU" sz="9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Yet to be initiated</a:t>
                      </a:r>
                    </a:p>
                  </a:txBody>
                  <a:tcPr marL="20713" marR="2071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AU" sz="9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Yet to be initiated</a:t>
                      </a:r>
                    </a:p>
                  </a:txBody>
                  <a:tcPr marL="20713" marR="2071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658988">
                <a:tc>
                  <a:txBody>
                    <a:bodyPr/>
                    <a:lstStyle/>
                    <a:p>
                      <a:pPr>
                        <a:spcBef>
                          <a:spcPts val="300"/>
                        </a:spcBef>
                        <a:spcAft>
                          <a:spcPts val="300"/>
                        </a:spcAft>
                      </a:pPr>
                      <a:r>
                        <a:rPr lang="en-AU" sz="9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Project 4</a:t>
                      </a:r>
                    </a:p>
                  </a:txBody>
                  <a:tcPr marL="39686" marR="396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AU" sz="9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Sections</a:t>
                      </a:r>
                      <a:r>
                        <a:rPr lang="en-AU" sz="900" b="0" kern="12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Completed. Others in progress</a:t>
                      </a:r>
                      <a:endParaRPr lang="en-AU" sz="9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0713" marR="2071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AU" sz="9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Second</a:t>
                      </a:r>
                      <a:r>
                        <a:rPr lang="en-AU" sz="900" b="0" kern="12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Quarter goals completed</a:t>
                      </a:r>
                      <a:endParaRPr lang="en-AU" sz="9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0713" marR="2071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AU" sz="9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All project timeline goals</a:t>
                      </a:r>
                      <a:r>
                        <a:rPr lang="en-AU" sz="900" b="0" kern="12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achieved</a:t>
                      </a:r>
                      <a:endParaRPr lang="en-AU" sz="9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20713" marR="2071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AU" sz="9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Yet to be initiated</a:t>
                      </a:r>
                    </a:p>
                  </a:txBody>
                  <a:tcPr marL="20713" marR="2071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4"/>
                  </a:ext>
                </a:extLst>
              </a:tr>
            </a:tbl>
          </a:graphicData>
        </a:graphic>
      </p:graphicFrame>
      <p:grpSp>
        <p:nvGrpSpPr>
          <p:cNvPr id="10" name="Group 9"/>
          <p:cNvGrpSpPr/>
          <p:nvPr/>
        </p:nvGrpSpPr>
        <p:grpSpPr>
          <a:xfrm>
            <a:off x="4810471" y="2876728"/>
            <a:ext cx="4028729" cy="3600272"/>
            <a:chOff x="4810471" y="2267128"/>
            <a:chExt cx="4028729" cy="3600272"/>
          </a:xfrm>
        </p:grpSpPr>
        <p:graphicFrame>
          <p:nvGraphicFramePr>
            <p:cNvPr id="5" name="Chart 4"/>
            <p:cNvGraphicFramePr/>
            <p:nvPr>
              <p:extLst>
                <p:ext uri="{D42A27DB-BD31-4B8C-83A1-F6EECF244321}">
                  <p14:modId xmlns:p14="http://schemas.microsoft.com/office/powerpoint/2010/main" val="1003071760"/>
                </p:ext>
              </p:extLst>
            </p:nvPr>
          </p:nvGraphicFramePr>
          <p:xfrm>
            <a:off x="5257800" y="2267128"/>
            <a:ext cx="358140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810471" y="2667000"/>
              <a:ext cx="752129" cy="2400657"/>
            </a:xfrm>
            <a:prstGeom prst="rect">
              <a:avLst/>
            </a:prstGeom>
            <a:noFill/>
          </p:spPr>
          <p:txBody>
            <a:bodyPr wrap="none" rtlCol="0">
              <a:spAutoFit/>
            </a:bodyPr>
            <a:lstStyle/>
            <a:p>
              <a:r>
                <a:rPr lang="en-AU" sz="1000" b="1" dirty="0"/>
                <a:t>Quarter 4</a:t>
              </a:r>
            </a:p>
            <a:p>
              <a:endParaRPr lang="en-AU" sz="1000" b="1" dirty="0"/>
            </a:p>
            <a:p>
              <a:endParaRPr lang="en-AU" sz="1000" b="1" dirty="0"/>
            </a:p>
            <a:p>
              <a:endParaRPr lang="en-AU" sz="1000" b="1" dirty="0"/>
            </a:p>
            <a:p>
              <a:endParaRPr lang="en-AU" sz="1000" b="1" dirty="0"/>
            </a:p>
            <a:p>
              <a:r>
                <a:rPr lang="en-AU" sz="1000" b="1" dirty="0"/>
                <a:t>Quarter 3</a:t>
              </a:r>
            </a:p>
            <a:p>
              <a:endParaRPr lang="en-AU" sz="1000" b="1" dirty="0"/>
            </a:p>
            <a:p>
              <a:endParaRPr lang="en-AU" sz="1000" b="1" dirty="0"/>
            </a:p>
            <a:p>
              <a:endParaRPr lang="en-AU" sz="1000" b="1" dirty="0"/>
            </a:p>
            <a:p>
              <a:r>
                <a:rPr lang="en-AU" sz="1000" b="1" dirty="0"/>
                <a:t>Quarter 2</a:t>
              </a:r>
            </a:p>
            <a:p>
              <a:endParaRPr lang="en-AU" sz="1000" b="1" dirty="0"/>
            </a:p>
            <a:p>
              <a:endParaRPr lang="en-AU" sz="1000" b="1" dirty="0"/>
            </a:p>
            <a:p>
              <a:endParaRPr lang="en-AU" sz="1000" b="1" dirty="0"/>
            </a:p>
            <a:p>
              <a:endParaRPr lang="en-AU" sz="1000" b="1" dirty="0"/>
            </a:p>
            <a:p>
              <a:r>
                <a:rPr lang="en-AU" sz="1000" b="1" dirty="0"/>
                <a:t>Quarter 1</a:t>
              </a:r>
            </a:p>
          </p:txBody>
        </p:sp>
        <p:sp>
          <p:nvSpPr>
            <p:cNvPr id="9" name="Rectangle 8"/>
            <p:cNvSpPr/>
            <p:nvPr/>
          </p:nvSpPr>
          <p:spPr>
            <a:xfrm>
              <a:off x="5562600" y="5638800"/>
              <a:ext cx="152400" cy="152400"/>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Box 10"/>
            <p:cNvSpPr txBox="1"/>
            <p:nvPr/>
          </p:nvSpPr>
          <p:spPr>
            <a:xfrm>
              <a:off x="5715000" y="5591889"/>
              <a:ext cx="801823" cy="246221"/>
            </a:xfrm>
            <a:prstGeom prst="rect">
              <a:avLst/>
            </a:prstGeom>
            <a:noFill/>
          </p:spPr>
          <p:txBody>
            <a:bodyPr wrap="none" rtlCol="0">
              <a:spAutoFit/>
            </a:bodyPr>
            <a:lstStyle/>
            <a:p>
              <a:r>
                <a:rPr lang="en-AU" sz="1000" dirty="0"/>
                <a:t>Completed</a:t>
              </a:r>
            </a:p>
          </p:txBody>
        </p:sp>
        <p:sp>
          <p:nvSpPr>
            <p:cNvPr id="12" name="Rectangle 11"/>
            <p:cNvSpPr/>
            <p:nvPr/>
          </p:nvSpPr>
          <p:spPr>
            <a:xfrm>
              <a:off x="6553200" y="5646886"/>
              <a:ext cx="152400"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TextBox 12"/>
            <p:cNvSpPr txBox="1"/>
            <p:nvPr/>
          </p:nvSpPr>
          <p:spPr>
            <a:xfrm>
              <a:off x="6705600" y="5599975"/>
              <a:ext cx="822661" cy="246221"/>
            </a:xfrm>
            <a:prstGeom prst="rect">
              <a:avLst/>
            </a:prstGeom>
            <a:noFill/>
          </p:spPr>
          <p:txBody>
            <a:bodyPr wrap="none" rtlCol="0">
              <a:spAutoFit/>
            </a:bodyPr>
            <a:lstStyle/>
            <a:p>
              <a:r>
                <a:rPr lang="en-AU" sz="1000" dirty="0"/>
                <a:t>In progress</a:t>
              </a:r>
            </a:p>
          </p:txBody>
        </p:sp>
        <p:sp>
          <p:nvSpPr>
            <p:cNvPr id="14" name="Rectangle 13"/>
            <p:cNvSpPr/>
            <p:nvPr/>
          </p:nvSpPr>
          <p:spPr>
            <a:xfrm>
              <a:off x="7626035" y="5668090"/>
              <a:ext cx="152400" cy="1524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TextBox 14"/>
            <p:cNvSpPr txBox="1"/>
            <p:nvPr/>
          </p:nvSpPr>
          <p:spPr>
            <a:xfrm>
              <a:off x="7778435" y="5621179"/>
              <a:ext cx="984565" cy="246221"/>
            </a:xfrm>
            <a:prstGeom prst="rect">
              <a:avLst/>
            </a:prstGeom>
            <a:noFill/>
          </p:spPr>
          <p:txBody>
            <a:bodyPr wrap="none" rtlCol="0">
              <a:spAutoFit/>
            </a:bodyPr>
            <a:lstStyle/>
            <a:p>
              <a:r>
                <a:rPr lang="en-AU" sz="1000" dirty="0"/>
                <a:t>To be initiated</a:t>
              </a:r>
            </a:p>
          </p:txBody>
        </p:sp>
      </p:grpSp>
      <p:sp>
        <p:nvSpPr>
          <p:cNvPr id="17" name="TextBox 7"/>
          <p:cNvSpPr txBox="1">
            <a:spLocks noChangeArrowheads="1"/>
          </p:cNvSpPr>
          <p:nvPr/>
        </p:nvSpPr>
        <p:spPr bwMode="auto">
          <a:xfrm>
            <a:off x="1295400" y="2590800"/>
            <a:ext cx="2341563" cy="323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Aral"/>
              </a:defRPr>
            </a:lvl1pPr>
            <a:lvl2pPr marL="742950" indent="-285750">
              <a:spcBef>
                <a:spcPct val="20000"/>
              </a:spcBef>
              <a:buFont typeface="Arial" pitchFamily="34" charset="0"/>
              <a:buChar char="–"/>
              <a:defRPr sz="2800">
                <a:solidFill>
                  <a:schemeClr val="tx1"/>
                </a:solidFill>
                <a:latin typeface="Aral"/>
              </a:defRPr>
            </a:lvl2pPr>
            <a:lvl3pPr marL="1143000" indent="-228600">
              <a:spcBef>
                <a:spcPct val="20000"/>
              </a:spcBef>
              <a:buFont typeface="Arial" pitchFamily="34" charset="0"/>
              <a:buChar char="•"/>
              <a:defRPr sz="2400">
                <a:solidFill>
                  <a:schemeClr val="tx1"/>
                </a:solidFill>
                <a:latin typeface="Aral"/>
              </a:defRPr>
            </a:lvl3pPr>
            <a:lvl4pPr marL="1600200" indent="-228600">
              <a:spcBef>
                <a:spcPct val="20000"/>
              </a:spcBef>
              <a:buFont typeface="Arial" pitchFamily="34" charset="0"/>
              <a:buChar char="–"/>
              <a:defRPr sz="2000">
                <a:solidFill>
                  <a:schemeClr val="tx1"/>
                </a:solidFill>
                <a:latin typeface="Aral"/>
              </a:defRPr>
            </a:lvl4pPr>
            <a:lvl5pPr marL="2057400" indent="-228600">
              <a:spcBef>
                <a:spcPct val="20000"/>
              </a:spcBef>
              <a:buFont typeface="Arial" pitchFamily="34" charset="0"/>
              <a:buChar char="»"/>
              <a:defRPr sz="2000">
                <a:solidFill>
                  <a:schemeClr val="tx1"/>
                </a:solidFill>
                <a:latin typeface="Aral"/>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al"/>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al"/>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al"/>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al"/>
              </a:defRPr>
            </a:lvl9pPr>
          </a:lstStyle>
          <a:p>
            <a:pPr algn="ctr">
              <a:spcBef>
                <a:spcPct val="0"/>
              </a:spcBef>
              <a:buFontTx/>
              <a:buNone/>
            </a:pPr>
            <a:r>
              <a:rPr lang="en-AU" altLang="en-US" sz="1500" b="1" dirty="0">
                <a:solidFill>
                  <a:srgbClr val="FF0000"/>
                </a:solidFill>
                <a:latin typeface="Arial" pitchFamily="34" charset="0"/>
              </a:rPr>
              <a:t>BEFORE</a:t>
            </a:r>
          </a:p>
        </p:txBody>
      </p:sp>
      <p:sp>
        <p:nvSpPr>
          <p:cNvPr id="18" name="TextBox 8"/>
          <p:cNvSpPr txBox="1">
            <a:spLocks noChangeArrowheads="1"/>
          </p:cNvSpPr>
          <p:nvPr/>
        </p:nvSpPr>
        <p:spPr bwMode="auto">
          <a:xfrm>
            <a:off x="5888038" y="2667000"/>
            <a:ext cx="2341562" cy="323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Aral"/>
              </a:defRPr>
            </a:lvl1pPr>
            <a:lvl2pPr marL="742950" indent="-285750">
              <a:spcBef>
                <a:spcPct val="20000"/>
              </a:spcBef>
              <a:buFont typeface="Arial" pitchFamily="34" charset="0"/>
              <a:buChar char="–"/>
              <a:defRPr sz="2800">
                <a:solidFill>
                  <a:schemeClr val="tx1"/>
                </a:solidFill>
                <a:latin typeface="Aral"/>
              </a:defRPr>
            </a:lvl2pPr>
            <a:lvl3pPr marL="1143000" indent="-228600">
              <a:spcBef>
                <a:spcPct val="20000"/>
              </a:spcBef>
              <a:buFont typeface="Arial" pitchFamily="34" charset="0"/>
              <a:buChar char="•"/>
              <a:defRPr sz="2400">
                <a:solidFill>
                  <a:schemeClr val="tx1"/>
                </a:solidFill>
                <a:latin typeface="Aral"/>
              </a:defRPr>
            </a:lvl3pPr>
            <a:lvl4pPr marL="1600200" indent="-228600">
              <a:spcBef>
                <a:spcPct val="20000"/>
              </a:spcBef>
              <a:buFont typeface="Arial" pitchFamily="34" charset="0"/>
              <a:buChar char="–"/>
              <a:defRPr sz="2000">
                <a:solidFill>
                  <a:schemeClr val="tx1"/>
                </a:solidFill>
                <a:latin typeface="Aral"/>
              </a:defRPr>
            </a:lvl4pPr>
            <a:lvl5pPr marL="2057400" indent="-228600">
              <a:spcBef>
                <a:spcPct val="20000"/>
              </a:spcBef>
              <a:buFont typeface="Arial" pitchFamily="34" charset="0"/>
              <a:buChar char="»"/>
              <a:defRPr sz="2000">
                <a:solidFill>
                  <a:schemeClr val="tx1"/>
                </a:solidFill>
                <a:latin typeface="Aral"/>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al"/>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al"/>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al"/>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al"/>
              </a:defRPr>
            </a:lvl9pPr>
          </a:lstStyle>
          <a:p>
            <a:pPr algn="ctr">
              <a:spcBef>
                <a:spcPct val="0"/>
              </a:spcBef>
              <a:buFontTx/>
              <a:buNone/>
            </a:pPr>
            <a:r>
              <a:rPr lang="en-AU" altLang="en-US" sz="1500" b="1" dirty="0">
                <a:solidFill>
                  <a:srgbClr val="00B050"/>
                </a:solidFill>
                <a:latin typeface="Arial" pitchFamily="34" charset="0"/>
              </a:rPr>
              <a:t>AFTER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762000" y="274638"/>
            <a:ext cx="7924800" cy="842962"/>
          </a:xfrm>
        </p:spPr>
        <p:txBody>
          <a:bodyPr/>
          <a:lstStyle/>
          <a:p>
            <a:pPr algn="ctr" eaLnBrk="1" hangingPunct="1">
              <a:defRPr/>
            </a:pPr>
            <a:r>
              <a:rPr lang="en-US" altLang="en-US" sz="3000" b="1" dirty="0">
                <a:solidFill>
                  <a:srgbClr val="0070C0"/>
                </a:solidFill>
              </a:rPr>
              <a:t>Ensure colour is high contrast</a:t>
            </a:r>
          </a:p>
        </p:txBody>
      </p:sp>
      <p:sp>
        <p:nvSpPr>
          <p:cNvPr id="12290" name="Content Placeholder 4"/>
          <p:cNvSpPr>
            <a:spLocks noGrp="1"/>
          </p:cNvSpPr>
          <p:nvPr>
            <p:ph idx="1"/>
          </p:nvPr>
        </p:nvSpPr>
        <p:spPr>
          <a:xfrm>
            <a:off x="762000" y="1270000"/>
            <a:ext cx="7924800" cy="1473200"/>
          </a:xfrm>
        </p:spPr>
        <p:txBody>
          <a:bodyPr/>
          <a:lstStyle/>
          <a:p>
            <a:pPr marL="0" indent="0" algn="ctr" eaLnBrk="1" hangingPunct="1">
              <a:buFont typeface="Arial" pitchFamily="34" charset="0"/>
              <a:buNone/>
            </a:pPr>
            <a:r>
              <a:rPr lang="en-US" altLang="en-US" sz="1600" dirty="0">
                <a:latin typeface="Arial" panose="020B0604020202020204" pitchFamily="34" charset="0"/>
                <a:cs typeface="Arial" panose="020B0604020202020204" pitchFamily="34" charset="0"/>
              </a:rPr>
              <a:t>You will often be presenting in a darkened room, which affects visibility. Ensure that your colour choice is high contrast – i.e., dark text on light backgrounds or vice versa. </a:t>
            </a:r>
          </a:p>
          <a:p>
            <a:pPr marL="0" indent="0" algn="ctr" eaLnBrk="1" hangingPunct="1">
              <a:buFont typeface="Arial" pitchFamily="34" charset="0"/>
              <a:buNone/>
            </a:pPr>
            <a:r>
              <a:rPr lang="en-US" altLang="en-US" sz="1600" dirty="0">
                <a:latin typeface="Arial" panose="020B0604020202020204" pitchFamily="34" charset="0"/>
                <a:cs typeface="Arial" panose="020B0604020202020204" pitchFamily="34" charset="0"/>
              </a:rPr>
              <a:t>It’s best to keep body text as either black or white, and use colour to highlight headings. Avoid using red and green together, as people with colour blindness or poor visibility will have trouble reading it.  </a:t>
            </a:r>
          </a:p>
        </p:txBody>
      </p:sp>
      <p:pic>
        <p:nvPicPr>
          <p:cNvPr id="1229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733800"/>
            <a:ext cx="3505200" cy="2628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293" name="TextBox 2"/>
          <p:cNvSpPr txBox="1">
            <a:spLocks noChangeArrowheads="1"/>
          </p:cNvSpPr>
          <p:nvPr/>
        </p:nvSpPr>
        <p:spPr bwMode="auto">
          <a:xfrm>
            <a:off x="1295400" y="3181350"/>
            <a:ext cx="29718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Aral"/>
              </a:defRPr>
            </a:lvl1pPr>
            <a:lvl2pPr marL="742950" indent="-285750">
              <a:spcBef>
                <a:spcPct val="20000"/>
              </a:spcBef>
              <a:buFont typeface="Arial" pitchFamily="34" charset="0"/>
              <a:buChar char="–"/>
              <a:defRPr sz="2800">
                <a:solidFill>
                  <a:schemeClr val="tx1"/>
                </a:solidFill>
                <a:latin typeface="Aral"/>
              </a:defRPr>
            </a:lvl2pPr>
            <a:lvl3pPr marL="1143000" indent="-228600">
              <a:spcBef>
                <a:spcPct val="20000"/>
              </a:spcBef>
              <a:buFont typeface="Arial" pitchFamily="34" charset="0"/>
              <a:buChar char="•"/>
              <a:defRPr sz="2400">
                <a:solidFill>
                  <a:schemeClr val="tx1"/>
                </a:solidFill>
                <a:latin typeface="Aral"/>
              </a:defRPr>
            </a:lvl3pPr>
            <a:lvl4pPr marL="1600200" indent="-228600">
              <a:spcBef>
                <a:spcPct val="20000"/>
              </a:spcBef>
              <a:buFont typeface="Arial" pitchFamily="34" charset="0"/>
              <a:buChar char="–"/>
              <a:defRPr sz="2000">
                <a:solidFill>
                  <a:schemeClr val="tx1"/>
                </a:solidFill>
                <a:latin typeface="Aral"/>
              </a:defRPr>
            </a:lvl4pPr>
            <a:lvl5pPr marL="2057400" indent="-228600">
              <a:spcBef>
                <a:spcPct val="20000"/>
              </a:spcBef>
              <a:buFont typeface="Arial" pitchFamily="34" charset="0"/>
              <a:buChar char="»"/>
              <a:defRPr sz="2000">
                <a:solidFill>
                  <a:schemeClr val="tx1"/>
                </a:solidFill>
                <a:latin typeface="Aral"/>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al"/>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al"/>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al"/>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al"/>
              </a:defRPr>
            </a:lvl9pPr>
          </a:lstStyle>
          <a:p>
            <a:pPr algn="ctr">
              <a:spcBef>
                <a:spcPct val="0"/>
              </a:spcBef>
              <a:buFontTx/>
              <a:buNone/>
            </a:pPr>
            <a:r>
              <a:rPr lang="en-AU" altLang="en-US" sz="2000" b="1" dirty="0">
                <a:solidFill>
                  <a:srgbClr val="FF0000"/>
                </a:solidFill>
                <a:latin typeface="Arial" pitchFamily="34" charset="0"/>
              </a:rPr>
              <a:t>NO</a:t>
            </a:r>
          </a:p>
        </p:txBody>
      </p:sp>
      <p:cxnSp>
        <p:nvCxnSpPr>
          <p:cNvPr id="7" name="Straight Connector 6"/>
          <p:cNvCxnSpPr/>
          <p:nvPr/>
        </p:nvCxnSpPr>
        <p:spPr>
          <a:xfrm>
            <a:off x="4800600" y="3295650"/>
            <a:ext cx="0" cy="3206750"/>
          </a:xfrm>
          <a:prstGeom prst="line">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2295" name="TextBox 20"/>
          <p:cNvSpPr txBox="1">
            <a:spLocks noChangeArrowheads="1"/>
          </p:cNvSpPr>
          <p:nvPr/>
        </p:nvSpPr>
        <p:spPr bwMode="auto">
          <a:xfrm>
            <a:off x="5343525" y="3181350"/>
            <a:ext cx="29718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Aral"/>
              </a:defRPr>
            </a:lvl1pPr>
            <a:lvl2pPr marL="742950" indent="-285750">
              <a:spcBef>
                <a:spcPct val="20000"/>
              </a:spcBef>
              <a:buFont typeface="Arial" pitchFamily="34" charset="0"/>
              <a:buChar char="–"/>
              <a:defRPr sz="2800">
                <a:solidFill>
                  <a:schemeClr val="tx1"/>
                </a:solidFill>
                <a:latin typeface="Aral"/>
              </a:defRPr>
            </a:lvl2pPr>
            <a:lvl3pPr marL="1143000" indent="-228600">
              <a:spcBef>
                <a:spcPct val="20000"/>
              </a:spcBef>
              <a:buFont typeface="Arial" pitchFamily="34" charset="0"/>
              <a:buChar char="•"/>
              <a:defRPr sz="2400">
                <a:solidFill>
                  <a:schemeClr val="tx1"/>
                </a:solidFill>
                <a:latin typeface="Aral"/>
              </a:defRPr>
            </a:lvl3pPr>
            <a:lvl4pPr marL="1600200" indent="-228600">
              <a:spcBef>
                <a:spcPct val="20000"/>
              </a:spcBef>
              <a:buFont typeface="Arial" pitchFamily="34" charset="0"/>
              <a:buChar char="–"/>
              <a:defRPr sz="2000">
                <a:solidFill>
                  <a:schemeClr val="tx1"/>
                </a:solidFill>
                <a:latin typeface="Aral"/>
              </a:defRPr>
            </a:lvl4pPr>
            <a:lvl5pPr marL="2057400" indent="-228600">
              <a:spcBef>
                <a:spcPct val="20000"/>
              </a:spcBef>
              <a:buFont typeface="Arial" pitchFamily="34" charset="0"/>
              <a:buChar char="»"/>
              <a:defRPr sz="2000">
                <a:solidFill>
                  <a:schemeClr val="tx1"/>
                </a:solidFill>
                <a:latin typeface="Aral"/>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al"/>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al"/>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al"/>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al"/>
              </a:defRPr>
            </a:lvl9pPr>
          </a:lstStyle>
          <a:p>
            <a:pPr algn="ctr">
              <a:spcBef>
                <a:spcPct val="0"/>
              </a:spcBef>
              <a:buFontTx/>
              <a:buNone/>
            </a:pPr>
            <a:r>
              <a:rPr lang="en-AU" altLang="en-US" sz="2000" b="1" dirty="0">
                <a:solidFill>
                  <a:srgbClr val="00B050"/>
                </a:solidFill>
                <a:latin typeface="Arial" pitchFamily="34" charset="0"/>
              </a:rPr>
              <a:t>YES</a:t>
            </a:r>
          </a:p>
        </p:txBody>
      </p:sp>
      <p:pic>
        <p:nvPicPr>
          <p:cNvPr id="1229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733800"/>
            <a:ext cx="3505200" cy="2628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Title slid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xt slide - logo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1249</TotalTime>
  <Words>1541</Words>
  <Application>Microsoft Office PowerPoint</Application>
  <PresentationFormat>On-screen Show (4:3)</PresentationFormat>
  <Paragraphs>141</Paragraphs>
  <Slides>12</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Aral</vt:lpstr>
      <vt:lpstr>Arial</vt:lpstr>
      <vt:lpstr>Calibri</vt:lpstr>
      <vt:lpstr>Title slide</vt:lpstr>
      <vt:lpstr>text slide - logos</vt:lpstr>
      <vt:lpstr>How to design a professional presentation</vt:lpstr>
      <vt:lpstr>Introduction</vt:lpstr>
      <vt:lpstr>Keep it simple</vt:lpstr>
      <vt:lpstr>Balance text and images evenly</vt:lpstr>
      <vt:lpstr>Avoid cartoonish clipart</vt:lpstr>
      <vt:lpstr>PowerPoint Presentation</vt:lpstr>
      <vt:lpstr>Consistency is key</vt:lpstr>
      <vt:lpstr>Present data visually</vt:lpstr>
      <vt:lpstr>Ensure colour is high contrast</vt:lpstr>
      <vt:lpstr>Choosing a font</vt:lpstr>
      <vt:lpstr>PowerPoint Presentation</vt:lpstr>
      <vt:lpstr>PowerPoint Presentation</vt:lpstr>
    </vt:vector>
  </TitlesOfParts>
  <Company>Health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Health TECHNOLOGY</dc:creator>
  <cp:lastModifiedBy>rae doble</cp:lastModifiedBy>
  <cp:revision>104</cp:revision>
  <dcterms:created xsi:type="dcterms:W3CDTF">2010-03-22T06:11:25Z</dcterms:created>
  <dcterms:modified xsi:type="dcterms:W3CDTF">2021-07-17T03:40:11Z</dcterms:modified>
</cp:coreProperties>
</file>